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10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91" r:id="rId32"/>
    <p:sldId id="286" r:id="rId33"/>
    <p:sldId id="287" r:id="rId34"/>
    <p:sldId id="288" r:id="rId35"/>
    <p:sldId id="289" r:id="rId36"/>
    <p:sldId id="290" r:id="rId37"/>
    <p:sldId id="292" r:id="rId38"/>
    <p:sldId id="293" r:id="rId39"/>
    <p:sldId id="294" r:id="rId40"/>
    <p:sldId id="296" r:id="rId41"/>
    <p:sldId id="297" r:id="rId42"/>
    <p:sldId id="298" r:id="rId43"/>
    <p:sldId id="295" r:id="rId44"/>
    <p:sldId id="302" r:id="rId45"/>
    <p:sldId id="299" r:id="rId46"/>
    <p:sldId id="300" r:id="rId47"/>
    <p:sldId id="301"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8" r:id="rId63"/>
    <p:sldId id="319" r:id="rId64"/>
    <p:sldId id="320" r:id="rId65"/>
    <p:sldId id="321"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44" r:id="rId82"/>
    <p:sldId id="338" r:id="rId83"/>
    <p:sldId id="339" r:id="rId84"/>
    <p:sldId id="340" r:id="rId85"/>
    <p:sldId id="341" r:id="rId86"/>
    <p:sldId id="342" r:id="rId87"/>
    <p:sldId id="343" r:id="rId88"/>
    <p:sldId id="345" r:id="rId89"/>
    <p:sldId id="346" r:id="rId90"/>
    <p:sldId id="350" r:id="rId91"/>
    <p:sldId id="347" r:id="rId92"/>
    <p:sldId id="351" r:id="rId93"/>
    <p:sldId id="348" r:id="rId94"/>
    <p:sldId id="349" r:id="rId95"/>
    <p:sldId id="352" r:id="rId96"/>
    <p:sldId id="353" r:id="rId97"/>
    <p:sldId id="354" r:id="rId98"/>
    <p:sldId id="355" r:id="rId99"/>
    <p:sldId id="356" r:id="rId100"/>
    <p:sldId id="366" r:id="rId101"/>
    <p:sldId id="358" r:id="rId102"/>
    <p:sldId id="359" r:id="rId103"/>
    <p:sldId id="360" r:id="rId104"/>
    <p:sldId id="361" r:id="rId105"/>
    <p:sldId id="362" r:id="rId106"/>
    <p:sldId id="363" r:id="rId10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096D"/>
    <a:srgbClr val="008000"/>
    <a:srgbClr val="A4771C"/>
    <a:srgbClr val="99FF33"/>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90" autoAdjust="0"/>
  </p:normalViewPr>
  <p:slideViewPr>
    <p:cSldViewPr>
      <p:cViewPr>
        <p:scale>
          <a:sx n="69" d="100"/>
          <a:sy n="69" d="100"/>
        </p:scale>
        <p:origin x="-1194" y="-846"/>
      </p:cViewPr>
      <p:guideLst>
        <p:guide orient="horz" pos="2160"/>
        <p:guide pos="2880"/>
      </p:guideLst>
    </p:cSldViewPr>
  </p:slideViewPr>
  <p:notesTextViewPr>
    <p:cViewPr>
      <p:scale>
        <a:sx n="100" d="100"/>
        <a:sy n="100" d="100"/>
      </p:scale>
      <p:origin x="0" y="0"/>
    </p:cViewPr>
  </p:notesTextViewPr>
  <p:sorterViewPr>
    <p:cViewPr>
      <p:scale>
        <a:sx n="91" d="100"/>
        <a:sy n="91" d="100"/>
      </p:scale>
      <p:origin x="0" y="1371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 /><Relationship Id="rId21" Type="http://schemas.openxmlformats.org/officeDocument/2006/relationships/slide" Target="slides/slide20.xml" /><Relationship Id="rId42" Type="http://schemas.openxmlformats.org/officeDocument/2006/relationships/slide" Target="slides/slide41.xml" /><Relationship Id="rId47" Type="http://schemas.openxmlformats.org/officeDocument/2006/relationships/slide" Target="slides/slide46.xml" /><Relationship Id="rId63" Type="http://schemas.openxmlformats.org/officeDocument/2006/relationships/slide" Target="slides/slide62.xml" /><Relationship Id="rId68" Type="http://schemas.openxmlformats.org/officeDocument/2006/relationships/slide" Target="slides/slide67.xml" /><Relationship Id="rId84" Type="http://schemas.openxmlformats.org/officeDocument/2006/relationships/slide" Target="slides/slide83.xml" /><Relationship Id="rId89" Type="http://schemas.openxmlformats.org/officeDocument/2006/relationships/slide" Target="slides/slide88.xml" /><Relationship Id="rId112"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07" Type="http://schemas.openxmlformats.org/officeDocument/2006/relationships/slide" Target="slides/slide106.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slide" Target="slides/slide86.xml" /><Relationship Id="rId102" Type="http://schemas.openxmlformats.org/officeDocument/2006/relationships/slide" Target="slides/slide101.xml" /><Relationship Id="rId110" Type="http://schemas.openxmlformats.org/officeDocument/2006/relationships/viewProps" Target="viewProps.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90" Type="http://schemas.openxmlformats.org/officeDocument/2006/relationships/slide" Target="slides/slide89.xml" /><Relationship Id="rId95" Type="http://schemas.openxmlformats.org/officeDocument/2006/relationships/slide" Target="slides/slide94.xml"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100" Type="http://schemas.openxmlformats.org/officeDocument/2006/relationships/slide" Target="slides/slide99.xml" /><Relationship Id="rId105" Type="http://schemas.openxmlformats.org/officeDocument/2006/relationships/slide" Target="slides/slide104.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93" Type="http://schemas.openxmlformats.org/officeDocument/2006/relationships/slide" Target="slides/slide92.xml" /><Relationship Id="rId98" Type="http://schemas.openxmlformats.org/officeDocument/2006/relationships/slide" Target="slides/slide97.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103" Type="http://schemas.openxmlformats.org/officeDocument/2006/relationships/slide" Target="slides/slide102.xml" /><Relationship Id="rId108" Type="http://schemas.openxmlformats.org/officeDocument/2006/relationships/notesMaster" Target="notesMasters/notesMaster1.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slide" Target="slides/slide87.xml" /><Relationship Id="rId91" Type="http://schemas.openxmlformats.org/officeDocument/2006/relationships/slide" Target="slides/slide90.xml" /><Relationship Id="rId96" Type="http://schemas.openxmlformats.org/officeDocument/2006/relationships/slide" Target="slides/slide95.xml" /><Relationship Id="rId111"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6" Type="http://schemas.openxmlformats.org/officeDocument/2006/relationships/slide" Target="slides/slide105.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slide" Target="slides/slide85.xml" /><Relationship Id="rId94" Type="http://schemas.openxmlformats.org/officeDocument/2006/relationships/slide" Target="slides/slide93.xml" /><Relationship Id="rId99" Type="http://schemas.openxmlformats.org/officeDocument/2006/relationships/slide" Target="slides/slide98.xml" /><Relationship Id="rId101" Type="http://schemas.openxmlformats.org/officeDocument/2006/relationships/slide" Target="slides/slide100.xml" /><Relationship Id="rId4" Type="http://schemas.openxmlformats.org/officeDocument/2006/relationships/slide" Target="slides/slide3.xml" /><Relationship Id="rId9" Type="http://schemas.openxmlformats.org/officeDocument/2006/relationships/slide" Target="slides/slide8.xml" /><Relationship Id="rId13" Type="http://schemas.openxmlformats.org/officeDocument/2006/relationships/slide" Target="slides/slide12.xml" /><Relationship Id="rId18" Type="http://schemas.openxmlformats.org/officeDocument/2006/relationships/slide" Target="slides/slide17.xml" /><Relationship Id="rId39" Type="http://schemas.openxmlformats.org/officeDocument/2006/relationships/slide" Target="slides/slide38.xml" /><Relationship Id="rId109" Type="http://schemas.openxmlformats.org/officeDocument/2006/relationships/presProps" Target="presProps.xml" /><Relationship Id="rId34" Type="http://schemas.openxmlformats.org/officeDocument/2006/relationships/slide" Target="slides/slide33.xml" /><Relationship Id="rId50" Type="http://schemas.openxmlformats.org/officeDocument/2006/relationships/slide" Target="slides/slide49.xml" /><Relationship Id="rId55" Type="http://schemas.openxmlformats.org/officeDocument/2006/relationships/slide" Target="slides/slide54.xml" /><Relationship Id="rId76" Type="http://schemas.openxmlformats.org/officeDocument/2006/relationships/slide" Target="slides/slide75.xml" /><Relationship Id="rId97" Type="http://schemas.openxmlformats.org/officeDocument/2006/relationships/slide" Target="slides/slide96.xml" /><Relationship Id="rId104" Type="http://schemas.openxmlformats.org/officeDocument/2006/relationships/slide" Target="slides/slide103.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slide" Target="slides/slide91.xml" /></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5A53A0-5A0F-4A76-B896-96B6A6A33A91}"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fr-FR"/>
        </a:p>
      </dgm:t>
    </dgm:pt>
    <dgm:pt modelId="{3D844F02-1AFE-44B2-8D48-DF3D98273B60}">
      <dgm:prSet phldrT="[Texte]" custT="1"/>
      <dgm:spPr/>
      <dgm:t>
        <a:bodyPr/>
        <a:lstStyle/>
        <a:p>
          <a:r>
            <a:rPr lang="ar-MA" sz="2800" b="1" dirty="0"/>
            <a:t>أهداف </a:t>
          </a:r>
          <a:r>
            <a:rPr lang="ar-MA" sz="2800" b="1" dirty="0" err="1"/>
            <a:t>الديداكتيكا</a:t>
          </a:r>
          <a:r>
            <a:rPr lang="ar-MA" sz="2800" b="1" dirty="0"/>
            <a:t> عند ” </a:t>
          </a:r>
          <a:r>
            <a:rPr lang="ar-MA" sz="2800" b="1" dirty="0" err="1"/>
            <a:t>كومينيوس</a:t>
          </a:r>
          <a:r>
            <a:rPr lang="ar-MA" sz="2800" b="1" dirty="0"/>
            <a:t> </a:t>
          </a:r>
          <a:r>
            <a:rPr lang="ar-MA" sz="3900" dirty="0"/>
            <a:t>” </a:t>
          </a:r>
          <a:endParaRPr lang="fr-FR" sz="3900" dirty="0"/>
        </a:p>
      </dgm:t>
    </dgm:pt>
    <dgm:pt modelId="{48DA43E9-81E4-4B3E-9D4B-0B3B806DD14B}" type="parTrans" cxnId="{80E19250-4197-46A4-9864-DE25B134F046}">
      <dgm:prSet/>
      <dgm:spPr/>
      <dgm:t>
        <a:bodyPr/>
        <a:lstStyle/>
        <a:p>
          <a:endParaRPr lang="fr-FR"/>
        </a:p>
      </dgm:t>
    </dgm:pt>
    <dgm:pt modelId="{9F6DF257-D9BF-4B6A-8A38-C46FCB4353FF}" type="sibTrans" cxnId="{80E19250-4197-46A4-9864-DE25B134F046}">
      <dgm:prSet/>
      <dgm:spPr/>
      <dgm:t>
        <a:bodyPr/>
        <a:lstStyle/>
        <a:p>
          <a:endParaRPr lang="fr-FR"/>
        </a:p>
      </dgm:t>
    </dgm:pt>
    <dgm:pt modelId="{FDB885F7-6C28-4834-93CD-11E17B1B3663}">
      <dgm:prSet phldrT="[Texte]"/>
      <dgm:spPr/>
      <dgm:t>
        <a:bodyPr/>
        <a:lstStyle/>
        <a:p>
          <a:pPr algn="justLow"/>
          <a:r>
            <a:rPr lang="ar-MA" b="1" dirty="0"/>
            <a:t>تقديم تعليم صلب ومتماسك يسمح للتلاميذ بالتحصيل العلم الحق واكتساب الأخلاق </a:t>
          </a:r>
          <a:endParaRPr lang="fr-FR" b="1" dirty="0"/>
        </a:p>
      </dgm:t>
    </dgm:pt>
    <dgm:pt modelId="{E619E404-B0D9-4F05-856F-AF725BC74506}" type="parTrans" cxnId="{A6B02CD2-72FB-48CC-A623-BEFC44C0C51D}">
      <dgm:prSet/>
      <dgm:spPr/>
      <dgm:t>
        <a:bodyPr/>
        <a:lstStyle/>
        <a:p>
          <a:endParaRPr lang="fr-FR"/>
        </a:p>
      </dgm:t>
    </dgm:pt>
    <dgm:pt modelId="{DE00BC06-597A-4D8D-83A9-CC4BC35C5B28}" type="sibTrans" cxnId="{A6B02CD2-72FB-48CC-A623-BEFC44C0C51D}">
      <dgm:prSet/>
      <dgm:spPr/>
      <dgm:t>
        <a:bodyPr/>
        <a:lstStyle/>
        <a:p>
          <a:endParaRPr lang="fr-FR"/>
        </a:p>
      </dgm:t>
    </dgm:pt>
    <dgm:pt modelId="{71F94704-4BC6-425C-AAF8-BF5F3E9B1213}">
      <dgm:prSet phldrT="[Texte]"/>
      <dgm:spPr/>
      <dgm:t>
        <a:bodyPr/>
        <a:lstStyle/>
        <a:p>
          <a:pPr algn="ctr"/>
          <a:r>
            <a:rPr lang="ar-MA" b="1" dirty="0"/>
            <a:t>التدريس بسرعة ودون إحداث ملل أو كلل لدى التلاميذ والمدرس </a:t>
          </a:r>
          <a:endParaRPr lang="fr-FR" b="1" dirty="0"/>
        </a:p>
      </dgm:t>
    </dgm:pt>
    <dgm:pt modelId="{ED73208C-77AA-46A4-88A3-3F572846A1C0}" type="parTrans" cxnId="{780D7F01-E345-433D-9ADF-0A163BF5CC04}">
      <dgm:prSet/>
      <dgm:spPr/>
      <dgm:t>
        <a:bodyPr/>
        <a:lstStyle/>
        <a:p>
          <a:endParaRPr lang="fr-FR"/>
        </a:p>
      </dgm:t>
    </dgm:pt>
    <dgm:pt modelId="{13201837-43B8-4A08-B4A5-0D7E785059E9}" type="sibTrans" cxnId="{780D7F01-E345-433D-9ADF-0A163BF5CC04}">
      <dgm:prSet/>
      <dgm:spPr/>
      <dgm:t>
        <a:bodyPr/>
        <a:lstStyle/>
        <a:p>
          <a:endParaRPr lang="fr-FR"/>
        </a:p>
      </dgm:t>
    </dgm:pt>
    <dgm:pt modelId="{61BA3A91-F169-402F-B24C-394CF579DC64}">
      <dgm:prSet phldrT="[Texte]"/>
      <dgm:spPr/>
      <dgm:t>
        <a:bodyPr/>
        <a:lstStyle/>
        <a:p>
          <a:pPr algn="justLow" rtl="1"/>
          <a:r>
            <a:rPr lang="ar-MA" b="1" dirty="0"/>
            <a:t>تعليم كل ما يمكن تعليمه للأطفال مع تحقيق نتائج مؤكدة ناجعة </a:t>
          </a:r>
          <a:endParaRPr lang="fr-FR" b="1" dirty="0"/>
        </a:p>
      </dgm:t>
    </dgm:pt>
    <dgm:pt modelId="{E6DE4D71-5E92-4355-A68C-F628835FFCFA}" type="parTrans" cxnId="{1A296EF1-8019-40A5-A544-B2E7B5A96C10}">
      <dgm:prSet/>
      <dgm:spPr/>
      <dgm:t>
        <a:bodyPr/>
        <a:lstStyle/>
        <a:p>
          <a:endParaRPr lang="fr-FR"/>
        </a:p>
      </dgm:t>
    </dgm:pt>
    <dgm:pt modelId="{9E52D7FE-8462-4C04-936A-CA341E6CC537}" type="sibTrans" cxnId="{1A296EF1-8019-40A5-A544-B2E7B5A96C10}">
      <dgm:prSet/>
      <dgm:spPr/>
      <dgm:t>
        <a:bodyPr/>
        <a:lstStyle/>
        <a:p>
          <a:endParaRPr lang="fr-FR"/>
        </a:p>
      </dgm:t>
    </dgm:pt>
    <dgm:pt modelId="{F9CFD616-7CB7-4A57-B9BE-1B52915E295E}" type="pres">
      <dgm:prSet presAssocID="{DF5A53A0-5A0F-4A76-B896-96B6A6A33A91}" presName="cycle" presStyleCnt="0">
        <dgm:presLayoutVars>
          <dgm:chMax val="1"/>
          <dgm:dir/>
          <dgm:animLvl val="ctr"/>
          <dgm:resizeHandles val="exact"/>
        </dgm:presLayoutVars>
      </dgm:prSet>
      <dgm:spPr/>
    </dgm:pt>
    <dgm:pt modelId="{54FD515E-3EDA-4471-94D3-6EFB3554047D}" type="pres">
      <dgm:prSet presAssocID="{3D844F02-1AFE-44B2-8D48-DF3D98273B60}" presName="centerShape" presStyleLbl="node0" presStyleIdx="0" presStyleCnt="1" custScaleX="165629" custLinFactNeighborY="-3899"/>
      <dgm:spPr/>
    </dgm:pt>
    <dgm:pt modelId="{D9AA4CC0-C78D-4A31-ABAF-93F8A9C2115D}" type="pres">
      <dgm:prSet presAssocID="{E619E404-B0D9-4F05-856F-AF725BC74506}" presName="parTrans" presStyleLbl="bgSibTrans2D1" presStyleIdx="0" presStyleCnt="3" custLinFactNeighborX="2525" custLinFactNeighborY="23776"/>
      <dgm:spPr/>
    </dgm:pt>
    <dgm:pt modelId="{75ABEAAB-EB2D-42BD-8912-AEED6584EF40}" type="pres">
      <dgm:prSet presAssocID="{FDB885F7-6C28-4834-93CD-11E17B1B3663}" presName="node" presStyleLbl="node1" presStyleIdx="0" presStyleCnt="3" custScaleX="124653" custScaleY="109537" custRadScaleRad="132256" custRadScaleInc="23509">
        <dgm:presLayoutVars>
          <dgm:bulletEnabled val="1"/>
        </dgm:presLayoutVars>
      </dgm:prSet>
      <dgm:spPr/>
    </dgm:pt>
    <dgm:pt modelId="{1B00000F-0444-4421-A629-BD64AB0B9183}" type="pres">
      <dgm:prSet presAssocID="{ED73208C-77AA-46A4-88A3-3F572846A1C0}" presName="parTrans" presStyleLbl="bgSibTrans2D1" presStyleIdx="1" presStyleCnt="3" custLinFactNeighborY="25446"/>
      <dgm:spPr/>
    </dgm:pt>
    <dgm:pt modelId="{D0C7F6CC-7BE0-4B2F-BDB1-FFFE031DFB00}" type="pres">
      <dgm:prSet presAssocID="{71F94704-4BC6-425C-AAF8-BF5F3E9B1213}" presName="node" presStyleLbl="node1" presStyleIdx="1" presStyleCnt="3" custScaleX="126155" custScaleY="118690">
        <dgm:presLayoutVars>
          <dgm:bulletEnabled val="1"/>
        </dgm:presLayoutVars>
      </dgm:prSet>
      <dgm:spPr/>
    </dgm:pt>
    <dgm:pt modelId="{41F863AC-903A-4845-9C18-7CA56EF2C2ED}" type="pres">
      <dgm:prSet presAssocID="{E6DE4D71-5E92-4355-A68C-F628835FFCFA}" presName="parTrans" presStyleLbl="bgSibTrans2D1" presStyleIdx="2" presStyleCnt="3" custLinFactNeighborY="33417"/>
      <dgm:spPr/>
    </dgm:pt>
    <dgm:pt modelId="{CA0BA1B4-6DE0-47DB-A00C-DB23E0A58F71}" type="pres">
      <dgm:prSet presAssocID="{61BA3A91-F169-402F-B24C-394CF579DC64}" presName="node" presStyleLbl="node1" presStyleIdx="2" presStyleCnt="3" custScaleX="119257" custScaleY="114737" custRadScaleRad="131217" custRadScaleInc="-22852">
        <dgm:presLayoutVars>
          <dgm:bulletEnabled val="1"/>
        </dgm:presLayoutVars>
      </dgm:prSet>
      <dgm:spPr/>
    </dgm:pt>
  </dgm:ptLst>
  <dgm:cxnLst>
    <dgm:cxn modelId="{780D7F01-E345-433D-9ADF-0A163BF5CC04}" srcId="{3D844F02-1AFE-44B2-8D48-DF3D98273B60}" destId="{71F94704-4BC6-425C-AAF8-BF5F3E9B1213}" srcOrd="1" destOrd="0" parTransId="{ED73208C-77AA-46A4-88A3-3F572846A1C0}" sibTransId="{13201837-43B8-4A08-B4A5-0D7E785059E9}"/>
    <dgm:cxn modelId="{4706F901-E023-477C-8B8D-18C793341B4A}" type="presOf" srcId="{ED73208C-77AA-46A4-88A3-3F572846A1C0}" destId="{1B00000F-0444-4421-A629-BD64AB0B9183}" srcOrd="0" destOrd="0" presId="urn:microsoft.com/office/officeart/2005/8/layout/radial4"/>
    <dgm:cxn modelId="{A47F7F0C-3C46-4FE2-8875-A77EDCB4C1AD}" type="presOf" srcId="{3D844F02-1AFE-44B2-8D48-DF3D98273B60}" destId="{54FD515E-3EDA-4471-94D3-6EFB3554047D}" srcOrd="0" destOrd="0" presId="urn:microsoft.com/office/officeart/2005/8/layout/radial4"/>
    <dgm:cxn modelId="{9CFA0F15-87E2-448C-BFEB-7D266F107740}" type="presOf" srcId="{E6DE4D71-5E92-4355-A68C-F628835FFCFA}" destId="{41F863AC-903A-4845-9C18-7CA56EF2C2ED}" srcOrd="0" destOrd="0" presId="urn:microsoft.com/office/officeart/2005/8/layout/radial4"/>
    <dgm:cxn modelId="{58DD0419-65A4-4485-B3D6-377CF9B49891}" type="presOf" srcId="{61BA3A91-F169-402F-B24C-394CF579DC64}" destId="{CA0BA1B4-6DE0-47DB-A00C-DB23E0A58F71}" srcOrd="0" destOrd="0" presId="urn:microsoft.com/office/officeart/2005/8/layout/radial4"/>
    <dgm:cxn modelId="{D06A033C-4A21-4DD7-8D6A-D62858779881}" type="presOf" srcId="{FDB885F7-6C28-4834-93CD-11E17B1B3663}" destId="{75ABEAAB-EB2D-42BD-8912-AEED6584EF40}" srcOrd="0" destOrd="0" presId="urn:microsoft.com/office/officeart/2005/8/layout/radial4"/>
    <dgm:cxn modelId="{19C13D5B-0FF8-4D55-B75B-9D5B68D2F10E}" type="presOf" srcId="{71F94704-4BC6-425C-AAF8-BF5F3E9B1213}" destId="{D0C7F6CC-7BE0-4B2F-BDB1-FFFE031DFB00}" srcOrd="0" destOrd="0" presId="urn:microsoft.com/office/officeart/2005/8/layout/radial4"/>
    <dgm:cxn modelId="{7F14F36E-137C-4795-A131-BF0F5B8F34EF}" type="presOf" srcId="{DF5A53A0-5A0F-4A76-B896-96B6A6A33A91}" destId="{F9CFD616-7CB7-4A57-B9BE-1B52915E295E}" srcOrd="0" destOrd="0" presId="urn:microsoft.com/office/officeart/2005/8/layout/radial4"/>
    <dgm:cxn modelId="{80E19250-4197-46A4-9864-DE25B134F046}" srcId="{DF5A53A0-5A0F-4A76-B896-96B6A6A33A91}" destId="{3D844F02-1AFE-44B2-8D48-DF3D98273B60}" srcOrd="0" destOrd="0" parTransId="{48DA43E9-81E4-4B3E-9D4B-0B3B806DD14B}" sibTransId="{9F6DF257-D9BF-4B6A-8A38-C46FCB4353FF}"/>
    <dgm:cxn modelId="{E6401252-9C6F-4DC8-BDB9-8C1E11D75191}" type="presOf" srcId="{E619E404-B0D9-4F05-856F-AF725BC74506}" destId="{D9AA4CC0-C78D-4A31-ABAF-93F8A9C2115D}" srcOrd="0" destOrd="0" presId="urn:microsoft.com/office/officeart/2005/8/layout/radial4"/>
    <dgm:cxn modelId="{A6B02CD2-72FB-48CC-A623-BEFC44C0C51D}" srcId="{3D844F02-1AFE-44B2-8D48-DF3D98273B60}" destId="{FDB885F7-6C28-4834-93CD-11E17B1B3663}" srcOrd="0" destOrd="0" parTransId="{E619E404-B0D9-4F05-856F-AF725BC74506}" sibTransId="{DE00BC06-597A-4D8D-83A9-CC4BC35C5B28}"/>
    <dgm:cxn modelId="{1A296EF1-8019-40A5-A544-B2E7B5A96C10}" srcId="{3D844F02-1AFE-44B2-8D48-DF3D98273B60}" destId="{61BA3A91-F169-402F-B24C-394CF579DC64}" srcOrd="2" destOrd="0" parTransId="{E6DE4D71-5E92-4355-A68C-F628835FFCFA}" sibTransId="{9E52D7FE-8462-4C04-936A-CA341E6CC537}"/>
    <dgm:cxn modelId="{9D2E98D3-9758-420E-8705-34E7ADF6532C}" type="presParOf" srcId="{F9CFD616-7CB7-4A57-B9BE-1B52915E295E}" destId="{54FD515E-3EDA-4471-94D3-6EFB3554047D}" srcOrd="0" destOrd="0" presId="urn:microsoft.com/office/officeart/2005/8/layout/radial4"/>
    <dgm:cxn modelId="{EE91698D-0134-429F-AD74-712C134967F6}" type="presParOf" srcId="{F9CFD616-7CB7-4A57-B9BE-1B52915E295E}" destId="{D9AA4CC0-C78D-4A31-ABAF-93F8A9C2115D}" srcOrd="1" destOrd="0" presId="urn:microsoft.com/office/officeart/2005/8/layout/radial4"/>
    <dgm:cxn modelId="{B703CDC2-5120-456C-ABFA-B64C98040B07}" type="presParOf" srcId="{F9CFD616-7CB7-4A57-B9BE-1B52915E295E}" destId="{75ABEAAB-EB2D-42BD-8912-AEED6584EF40}" srcOrd="2" destOrd="0" presId="urn:microsoft.com/office/officeart/2005/8/layout/radial4"/>
    <dgm:cxn modelId="{59594E9F-789D-4AB1-954C-BA3F5794696F}" type="presParOf" srcId="{F9CFD616-7CB7-4A57-B9BE-1B52915E295E}" destId="{1B00000F-0444-4421-A629-BD64AB0B9183}" srcOrd="3" destOrd="0" presId="urn:microsoft.com/office/officeart/2005/8/layout/radial4"/>
    <dgm:cxn modelId="{5C51DFBC-7FD1-443C-8B2F-EE7E0313EDE0}" type="presParOf" srcId="{F9CFD616-7CB7-4A57-B9BE-1B52915E295E}" destId="{D0C7F6CC-7BE0-4B2F-BDB1-FFFE031DFB00}" srcOrd="4" destOrd="0" presId="urn:microsoft.com/office/officeart/2005/8/layout/radial4"/>
    <dgm:cxn modelId="{0E3755DA-C30C-4AD0-97A5-19DE582F6E09}" type="presParOf" srcId="{F9CFD616-7CB7-4A57-B9BE-1B52915E295E}" destId="{41F863AC-903A-4845-9C18-7CA56EF2C2ED}" srcOrd="5" destOrd="0" presId="urn:microsoft.com/office/officeart/2005/8/layout/radial4"/>
    <dgm:cxn modelId="{F19C7936-6B3B-4395-833F-093D3EB610A1}" type="presParOf" srcId="{F9CFD616-7CB7-4A57-B9BE-1B52915E295E}" destId="{CA0BA1B4-6DE0-47DB-A00C-DB23E0A58F71}"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241E24D-0390-4EC2-BD29-82AB24011D78}"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fr-FR"/>
        </a:p>
      </dgm:t>
    </dgm:pt>
    <dgm:pt modelId="{0E8D559B-5C2E-480E-94F3-B55C00301054}">
      <dgm:prSet phldrT="[Texte]" custT="1"/>
      <dgm:spPr/>
      <dgm:t>
        <a:bodyPr/>
        <a:lstStyle/>
        <a:p>
          <a:pPr algn="justLow" rtl="1"/>
          <a:r>
            <a:rPr lang="ar-MA" sz="2800" b="1" dirty="0">
              <a:cs typeface="Arabic Transparent" pitchFamily="2" charset="-78"/>
            </a:rPr>
            <a:t>1. يتكون التعاقد </a:t>
          </a:r>
          <a:r>
            <a:rPr lang="ar-MA" sz="2800" b="1" dirty="0" err="1">
              <a:cs typeface="Arabic Transparent" pitchFamily="2" charset="-78"/>
            </a:rPr>
            <a:t>الديداكتيكي</a:t>
          </a:r>
          <a:r>
            <a:rPr lang="ar-MA" sz="2800" b="1" dirty="0">
              <a:cs typeface="Arabic Transparent" pitchFamily="2" charset="-78"/>
            </a:rPr>
            <a:t> من عدد من  القواعد الضمنية والصريحة لتدبير العلاقة الديداكتيكية  داخل فضاء القسم .</a:t>
          </a:r>
          <a:endParaRPr lang="fr-FR" sz="2800" b="1" dirty="0">
            <a:cs typeface="Arabic Transparent" pitchFamily="2" charset="-78"/>
          </a:endParaRPr>
        </a:p>
      </dgm:t>
    </dgm:pt>
    <dgm:pt modelId="{CDB4B2DD-4EC7-418A-AEF5-812640A1AAFE}" type="parTrans" cxnId="{EF87CE41-7059-4B0D-A140-F7D97B6948D7}">
      <dgm:prSet/>
      <dgm:spPr/>
      <dgm:t>
        <a:bodyPr/>
        <a:lstStyle/>
        <a:p>
          <a:pPr algn="r" rtl="1"/>
          <a:endParaRPr lang="fr-FR" sz="2400" b="1">
            <a:cs typeface="Arabic Transparent" pitchFamily="2" charset="-78"/>
          </a:endParaRPr>
        </a:p>
      </dgm:t>
    </dgm:pt>
    <dgm:pt modelId="{1A6CA873-CD73-4137-A043-2E7A3E56FB70}" type="sibTrans" cxnId="{EF87CE41-7059-4B0D-A140-F7D97B6948D7}">
      <dgm:prSet/>
      <dgm:spPr/>
      <dgm:t>
        <a:bodyPr/>
        <a:lstStyle/>
        <a:p>
          <a:pPr algn="r" rtl="1"/>
          <a:endParaRPr lang="fr-FR" sz="2400" b="1">
            <a:cs typeface="Arabic Transparent" pitchFamily="2" charset="-78"/>
          </a:endParaRPr>
        </a:p>
      </dgm:t>
    </dgm:pt>
    <dgm:pt modelId="{D616F00F-B39E-432D-9A75-E7A32196F5C8}">
      <dgm:prSet phldrT="[Texte]" custT="1"/>
      <dgm:spPr/>
      <dgm:t>
        <a:bodyPr/>
        <a:lstStyle/>
        <a:p>
          <a:pPr algn="justLow" rtl="1"/>
          <a:r>
            <a:rPr lang="ar-MA" sz="2800" b="1" dirty="0">
              <a:cs typeface="Arabic Transparent" pitchFamily="2" charset="-78"/>
            </a:rPr>
            <a:t>2. يتضمن التعاقد </a:t>
          </a:r>
          <a:r>
            <a:rPr lang="ar-MA" sz="2800" b="1" dirty="0" err="1">
              <a:cs typeface="Arabic Transparent" pitchFamily="2" charset="-78"/>
            </a:rPr>
            <a:t>الديداكتيكي</a:t>
          </a:r>
          <a:r>
            <a:rPr lang="ar-MA" sz="2800" b="1" dirty="0">
              <a:cs typeface="Arabic Transparent" pitchFamily="2" charset="-78"/>
            </a:rPr>
            <a:t> عددا من القواعد المنظمة للتفاعلات الصفية بين أطراف العملية التعليمية التعلمية منها: ( قاعدة التنازل والتنازل المضاد). </a:t>
          </a:r>
          <a:endParaRPr lang="fr-FR" sz="2800" b="1" dirty="0">
            <a:cs typeface="Arabic Transparent" pitchFamily="2" charset="-78"/>
          </a:endParaRPr>
        </a:p>
      </dgm:t>
    </dgm:pt>
    <dgm:pt modelId="{2656C7EF-F7C5-458B-AFC0-82669C11DA9D}" type="parTrans" cxnId="{F21FBE0C-4271-4121-9924-9F303BBD84A7}">
      <dgm:prSet/>
      <dgm:spPr/>
      <dgm:t>
        <a:bodyPr/>
        <a:lstStyle/>
        <a:p>
          <a:pPr algn="r" rtl="1"/>
          <a:endParaRPr lang="fr-FR" sz="2400" b="1">
            <a:cs typeface="Arabic Transparent" pitchFamily="2" charset="-78"/>
          </a:endParaRPr>
        </a:p>
      </dgm:t>
    </dgm:pt>
    <dgm:pt modelId="{72B94422-5862-4AAC-910B-4A0C48766363}" type="sibTrans" cxnId="{F21FBE0C-4271-4121-9924-9F303BBD84A7}">
      <dgm:prSet/>
      <dgm:spPr/>
      <dgm:t>
        <a:bodyPr/>
        <a:lstStyle/>
        <a:p>
          <a:pPr algn="r" rtl="1"/>
          <a:endParaRPr lang="fr-FR" sz="2400" b="1">
            <a:cs typeface="Arabic Transparent" pitchFamily="2" charset="-78"/>
          </a:endParaRPr>
        </a:p>
      </dgm:t>
    </dgm:pt>
    <dgm:pt modelId="{A0BC1384-B0E3-498B-874C-2A73DB4A6984}">
      <dgm:prSet phldrT="[Texte]" custT="1"/>
      <dgm:spPr/>
      <dgm:t>
        <a:bodyPr/>
        <a:lstStyle/>
        <a:p>
          <a:pPr algn="justLow" rtl="1"/>
          <a:r>
            <a:rPr lang="ar-MA" sz="2800" b="1" dirty="0">
              <a:cs typeface="Arabic Transparent" pitchFamily="2" charset="-78"/>
            </a:rPr>
            <a:t>3. نجاح وظيفية التعاقد </a:t>
          </a:r>
          <a:r>
            <a:rPr lang="ar-MA" sz="2800" b="1" dirty="0" err="1">
              <a:cs typeface="Arabic Transparent" pitchFamily="2" charset="-78"/>
            </a:rPr>
            <a:t>الديداكتيكي</a:t>
          </a:r>
          <a:r>
            <a:rPr lang="ar-MA" sz="2800" b="1" dirty="0">
              <a:cs typeface="Arabic Transparent" pitchFamily="2" charset="-78"/>
            </a:rPr>
            <a:t> يقتضي امتلاك المتعلم لمشروع خاص (التعلم) وامتلاك المدرس لمشروع للتعليم (تفاعل المشروعين ).  </a:t>
          </a:r>
          <a:endParaRPr lang="fr-FR" sz="2800" b="1" dirty="0">
            <a:cs typeface="Arabic Transparent" pitchFamily="2" charset="-78"/>
          </a:endParaRPr>
        </a:p>
      </dgm:t>
    </dgm:pt>
    <dgm:pt modelId="{EBE18DEE-5484-4A92-9093-A841D0456B04}" type="parTrans" cxnId="{A6A2BB5D-7B62-4B1D-8B25-1080D8920B5B}">
      <dgm:prSet/>
      <dgm:spPr/>
      <dgm:t>
        <a:bodyPr/>
        <a:lstStyle/>
        <a:p>
          <a:pPr algn="r" rtl="1"/>
          <a:endParaRPr lang="fr-FR" sz="2400" b="1">
            <a:cs typeface="Arabic Transparent" pitchFamily="2" charset="-78"/>
          </a:endParaRPr>
        </a:p>
      </dgm:t>
    </dgm:pt>
    <dgm:pt modelId="{20F49236-BA89-4CF9-99A6-8CC3A66B080E}" type="sibTrans" cxnId="{A6A2BB5D-7B62-4B1D-8B25-1080D8920B5B}">
      <dgm:prSet/>
      <dgm:spPr/>
      <dgm:t>
        <a:bodyPr/>
        <a:lstStyle/>
        <a:p>
          <a:pPr algn="r" rtl="1"/>
          <a:endParaRPr lang="fr-FR" sz="2400" b="1">
            <a:cs typeface="Arabic Transparent" pitchFamily="2" charset="-78"/>
          </a:endParaRPr>
        </a:p>
      </dgm:t>
    </dgm:pt>
    <dgm:pt modelId="{C8FCAD8E-EE28-4347-9738-FB44688D4094}" type="pres">
      <dgm:prSet presAssocID="{1241E24D-0390-4EC2-BD29-82AB24011D78}" presName="linear" presStyleCnt="0">
        <dgm:presLayoutVars>
          <dgm:dir/>
          <dgm:animLvl val="lvl"/>
          <dgm:resizeHandles val="exact"/>
        </dgm:presLayoutVars>
      </dgm:prSet>
      <dgm:spPr/>
    </dgm:pt>
    <dgm:pt modelId="{CBFE077C-875B-44F2-83EA-B36CB8B71E6A}" type="pres">
      <dgm:prSet presAssocID="{0E8D559B-5C2E-480E-94F3-B55C00301054}" presName="parentLin" presStyleCnt="0"/>
      <dgm:spPr/>
    </dgm:pt>
    <dgm:pt modelId="{D53EC433-23C1-41C6-A5A2-4A2A07956E8F}" type="pres">
      <dgm:prSet presAssocID="{0E8D559B-5C2E-480E-94F3-B55C00301054}" presName="parentLeftMargin" presStyleLbl="node1" presStyleIdx="0" presStyleCnt="3"/>
      <dgm:spPr/>
    </dgm:pt>
    <dgm:pt modelId="{24F21F9C-993A-4426-B0B2-9B55EE0E0F31}" type="pres">
      <dgm:prSet presAssocID="{0E8D559B-5C2E-480E-94F3-B55C00301054}" presName="parentText" presStyleLbl="node1" presStyleIdx="0" presStyleCnt="3" custScaleX="142857">
        <dgm:presLayoutVars>
          <dgm:chMax val="0"/>
          <dgm:bulletEnabled val="1"/>
        </dgm:presLayoutVars>
      </dgm:prSet>
      <dgm:spPr/>
    </dgm:pt>
    <dgm:pt modelId="{81470315-10D0-4EB2-8EF9-D44C847F9F78}" type="pres">
      <dgm:prSet presAssocID="{0E8D559B-5C2E-480E-94F3-B55C00301054}" presName="negativeSpace" presStyleCnt="0"/>
      <dgm:spPr/>
    </dgm:pt>
    <dgm:pt modelId="{69F7E94A-68E3-4838-8C55-E2F6E5BFE752}" type="pres">
      <dgm:prSet presAssocID="{0E8D559B-5C2E-480E-94F3-B55C00301054}" presName="childText" presStyleLbl="conFgAcc1" presStyleIdx="0" presStyleCnt="3">
        <dgm:presLayoutVars>
          <dgm:bulletEnabled val="1"/>
        </dgm:presLayoutVars>
      </dgm:prSet>
      <dgm:spPr/>
    </dgm:pt>
    <dgm:pt modelId="{1E17AA18-283E-4C39-BA05-C0254505ABFF}" type="pres">
      <dgm:prSet presAssocID="{1A6CA873-CD73-4137-A043-2E7A3E56FB70}" presName="spaceBetweenRectangles" presStyleCnt="0"/>
      <dgm:spPr/>
    </dgm:pt>
    <dgm:pt modelId="{D308FB87-86F7-4DF2-8EB7-99C4E363024A}" type="pres">
      <dgm:prSet presAssocID="{D616F00F-B39E-432D-9A75-E7A32196F5C8}" presName="parentLin" presStyleCnt="0"/>
      <dgm:spPr/>
    </dgm:pt>
    <dgm:pt modelId="{CC933B95-DC89-4957-BCCC-8D31578E6977}" type="pres">
      <dgm:prSet presAssocID="{D616F00F-B39E-432D-9A75-E7A32196F5C8}" presName="parentLeftMargin" presStyleLbl="node1" presStyleIdx="0" presStyleCnt="3"/>
      <dgm:spPr/>
    </dgm:pt>
    <dgm:pt modelId="{445BB4B1-05B1-41A5-B44D-678DA3106926}" type="pres">
      <dgm:prSet presAssocID="{D616F00F-B39E-432D-9A75-E7A32196F5C8}" presName="parentText" presStyleLbl="node1" presStyleIdx="1" presStyleCnt="3" custScaleX="135715" custScaleY="126733" custLinFactNeighborX="-66910" custLinFactNeighborY="9648">
        <dgm:presLayoutVars>
          <dgm:chMax val="0"/>
          <dgm:bulletEnabled val="1"/>
        </dgm:presLayoutVars>
      </dgm:prSet>
      <dgm:spPr/>
    </dgm:pt>
    <dgm:pt modelId="{ED6C5392-7F36-4831-837F-16EB7727258B}" type="pres">
      <dgm:prSet presAssocID="{D616F00F-B39E-432D-9A75-E7A32196F5C8}" presName="negativeSpace" presStyleCnt="0"/>
      <dgm:spPr/>
    </dgm:pt>
    <dgm:pt modelId="{2D1E2882-ABC3-495A-9810-33EF89ACAADD}" type="pres">
      <dgm:prSet presAssocID="{D616F00F-B39E-432D-9A75-E7A32196F5C8}" presName="childText" presStyleLbl="conFgAcc1" presStyleIdx="1" presStyleCnt="3">
        <dgm:presLayoutVars>
          <dgm:bulletEnabled val="1"/>
        </dgm:presLayoutVars>
      </dgm:prSet>
      <dgm:spPr/>
    </dgm:pt>
    <dgm:pt modelId="{EC0ACB94-3A2F-463F-BD75-35323CC02285}" type="pres">
      <dgm:prSet presAssocID="{72B94422-5862-4AAC-910B-4A0C48766363}" presName="spaceBetweenRectangles" presStyleCnt="0"/>
      <dgm:spPr/>
    </dgm:pt>
    <dgm:pt modelId="{CDA32FA1-8811-49FF-93AF-D2DC57A92DA7}" type="pres">
      <dgm:prSet presAssocID="{A0BC1384-B0E3-498B-874C-2A73DB4A6984}" presName="parentLin" presStyleCnt="0"/>
      <dgm:spPr/>
    </dgm:pt>
    <dgm:pt modelId="{5227EA7F-6AD9-437F-A9A8-17F715AC886F}" type="pres">
      <dgm:prSet presAssocID="{A0BC1384-B0E3-498B-874C-2A73DB4A6984}" presName="parentLeftMargin" presStyleLbl="node1" presStyleIdx="1" presStyleCnt="3"/>
      <dgm:spPr/>
    </dgm:pt>
    <dgm:pt modelId="{A9C88C83-4454-4C1C-AD8D-E41F5C90FEC6}" type="pres">
      <dgm:prSet presAssocID="{A0BC1384-B0E3-498B-874C-2A73DB4A6984}" presName="parentText" presStyleLbl="node1" presStyleIdx="2" presStyleCnt="3" custScaleX="150037" custScaleY="133276" custLinFactX="-1300" custLinFactNeighborX="-100000">
        <dgm:presLayoutVars>
          <dgm:chMax val="0"/>
          <dgm:bulletEnabled val="1"/>
        </dgm:presLayoutVars>
      </dgm:prSet>
      <dgm:spPr/>
    </dgm:pt>
    <dgm:pt modelId="{A50CCC57-6839-4F06-86BC-557F45F863C6}" type="pres">
      <dgm:prSet presAssocID="{A0BC1384-B0E3-498B-874C-2A73DB4A6984}" presName="negativeSpace" presStyleCnt="0"/>
      <dgm:spPr/>
    </dgm:pt>
    <dgm:pt modelId="{3377739E-07EA-4791-A530-A8FEE5B7AB67}" type="pres">
      <dgm:prSet presAssocID="{A0BC1384-B0E3-498B-874C-2A73DB4A6984}" presName="childText" presStyleLbl="conFgAcc1" presStyleIdx="2" presStyleCnt="3" custLinFactNeighborX="826">
        <dgm:presLayoutVars>
          <dgm:bulletEnabled val="1"/>
        </dgm:presLayoutVars>
      </dgm:prSet>
      <dgm:spPr/>
    </dgm:pt>
  </dgm:ptLst>
  <dgm:cxnLst>
    <dgm:cxn modelId="{F21FBE0C-4271-4121-9924-9F303BBD84A7}" srcId="{1241E24D-0390-4EC2-BD29-82AB24011D78}" destId="{D616F00F-B39E-432D-9A75-E7A32196F5C8}" srcOrd="1" destOrd="0" parTransId="{2656C7EF-F7C5-458B-AFC0-82669C11DA9D}" sibTransId="{72B94422-5862-4AAC-910B-4A0C48766363}"/>
    <dgm:cxn modelId="{A6A2BB5D-7B62-4B1D-8B25-1080D8920B5B}" srcId="{1241E24D-0390-4EC2-BD29-82AB24011D78}" destId="{A0BC1384-B0E3-498B-874C-2A73DB4A6984}" srcOrd="2" destOrd="0" parTransId="{EBE18DEE-5484-4A92-9093-A841D0456B04}" sibTransId="{20F49236-BA89-4CF9-99A6-8CC3A66B080E}"/>
    <dgm:cxn modelId="{EF87CE41-7059-4B0D-A140-F7D97B6948D7}" srcId="{1241E24D-0390-4EC2-BD29-82AB24011D78}" destId="{0E8D559B-5C2E-480E-94F3-B55C00301054}" srcOrd="0" destOrd="0" parTransId="{CDB4B2DD-4EC7-418A-AEF5-812640A1AAFE}" sibTransId="{1A6CA873-CD73-4137-A043-2E7A3E56FB70}"/>
    <dgm:cxn modelId="{7E9F1965-7563-45E2-AD07-5807458193F3}" type="presOf" srcId="{0E8D559B-5C2E-480E-94F3-B55C00301054}" destId="{24F21F9C-993A-4426-B0B2-9B55EE0E0F31}" srcOrd="1" destOrd="0" presId="urn:microsoft.com/office/officeart/2005/8/layout/list1"/>
    <dgm:cxn modelId="{F26127CD-7AAC-4897-AD35-6CCE22AB0778}" type="presOf" srcId="{1241E24D-0390-4EC2-BD29-82AB24011D78}" destId="{C8FCAD8E-EE28-4347-9738-FB44688D4094}" srcOrd="0" destOrd="0" presId="urn:microsoft.com/office/officeart/2005/8/layout/list1"/>
    <dgm:cxn modelId="{FB350AD0-1215-48F2-B29A-37F00F635180}" type="presOf" srcId="{A0BC1384-B0E3-498B-874C-2A73DB4A6984}" destId="{A9C88C83-4454-4C1C-AD8D-E41F5C90FEC6}" srcOrd="1" destOrd="0" presId="urn:microsoft.com/office/officeart/2005/8/layout/list1"/>
    <dgm:cxn modelId="{515344D0-46F2-4715-BE9A-9C6AA33F0400}" type="presOf" srcId="{A0BC1384-B0E3-498B-874C-2A73DB4A6984}" destId="{5227EA7F-6AD9-437F-A9A8-17F715AC886F}" srcOrd="0" destOrd="0" presId="urn:microsoft.com/office/officeart/2005/8/layout/list1"/>
    <dgm:cxn modelId="{5AB3E2D9-A69E-4D4F-A807-A831B20E1E27}" type="presOf" srcId="{0E8D559B-5C2E-480E-94F3-B55C00301054}" destId="{D53EC433-23C1-41C6-A5A2-4A2A07956E8F}" srcOrd="0" destOrd="0" presId="urn:microsoft.com/office/officeart/2005/8/layout/list1"/>
    <dgm:cxn modelId="{8BF6A1DE-EF7A-40E4-97FB-9360BC0E6E5B}" type="presOf" srcId="{D616F00F-B39E-432D-9A75-E7A32196F5C8}" destId="{CC933B95-DC89-4957-BCCC-8D31578E6977}" srcOrd="0" destOrd="0" presId="urn:microsoft.com/office/officeart/2005/8/layout/list1"/>
    <dgm:cxn modelId="{6CF957E6-1179-4BA7-902C-E50B50A7DF01}" type="presOf" srcId="{D616F00F-B39E-432D-9A75-E7A32196F5C8}" destId="{445BB4B1-05B1-41A5-B44D-678DA3106926}" srcOrd="1" destOrd="0" presId="urn:microsoft.com/office/officeart/2005/8/layout/list1"/>
    <dgm:cxn modelId="{6FBC6282-815A-42B8-A794-5AD1C362BC0A}" type="presParOf" srcId="{C8FCAD8E-EE28-4347-9738-FB44688D4094}" destId="{CBFE077C-875B-44F2-83EA-B36CB8B71E6A}" srcOrd="0" destOrd="0" presId="urn:microsoft.com/office/officeart/2005/8/layout/list1"/>
    <dgm:cxn modelId="{ED56C2F1-5D91-4B1C-BC84-D6A637E11F71}" type="presParOf" srcId="{CBFE077C-875B-44F2-83EA-B36CB8B71E6A}" destId="{D53EC433-23C1-41C6-A5A2-4A2A07956E8F}" srcOrd="0" destOrd="0" presId="urn:microsoft.com/office/officeart/2005/8/layout/list1"/>
    <dgm:cxn modelId="{8B5E9036-ADC0-488E-8E97-A4399B63DE8F}" type="presParOf" srcId="{CBFE077C-875B-44F2-83EA-B36CB8B71E6A}" destId="{24F21F9C-993A-4426-B0B2-9B55EE0E0F31}" srcOrd="1" destOrd="0" presId="urn:microsoft.com/office/officeart/2005/8/layout/list1"/>
    <dgm:cxn modelId="{18A46C80-DE73-4943-B94E-11386F3934A8}" type="presParOf" srcId="{C8FCAD8E-EE28-4347-9738-FB44688D4094}" destId="{81470315-10D0-4EB2-8EF9-D44C847F9F78}" srcOrd="1" destOrd="0" presId="urn:microsoft.com/office/officeart/2005/8/layout/list1"/>
    <dgm:cxn modelId="{6A084953-DEFA-4487-9421-FF9D264B48F2}" type="presParOf" srcId="{C8FCAD8E-EE28-4347-9738-FB44688D4094}" destId="{69F7E94A-68E3-4838-8C55-E2F6E5BFE752}" srcOrd="2" destOrd="0" presId="urn:microsoft.com/office/officeart/2005/8/layout/list1"/>
    <dgm:cxn modelId="{955035D0-BF31-4C7E-9C19-37F34F23F1A1}" type="presParOf" srcId="{C8FCAD8E-EE28-4347-9738-FB44688D4094}" destId="{1E17AA18-283E-4C39-BA05-C0254505ABFF}" srcOrd="3" destOrd="0" presId="urn:microsoft.com/office/officeart/2005/8/layout/list1"/>
    <dgm:cxn modelId="{3CF9E087-5226-4CCF-AD7F-571F780214C3}" type="presParOf" srcId="{C8FCAD8E-EE28-4347-9738-FB44688D4094}" destId="{D308FB87-86F7-4DF2-8EB7-99C4E363024A}" srcOrd="4" destOrd="0" presId="urn:microsoft.com/office/officeart/2005/8/layout/list1"/>
    <dgm:cxn modelId="{42E076D5-D943-4216-BE50-96EA7F4256B6}" type="presParOf" srcId="{D308FB87-86F7-4DF2-8EB7-99C4E363024A}" destId="{CC933B95-DC89-4957-BCCC-8D31578E6977}" srcOrd="0" destOrd="0" presId="urn:microsoft.com/office/officeart/2005/8/layout/list1"/>
    <dgm:cxn modelId="{22478D08-7B93-4370-82CE-A23AC8255D53}" type="presParOf" srcId="{D308FB87-86F7-4DF2-8EB7-99C4E363024A}" destId="{445BB4B1-05B1-41A5-B44D-678DA3106926}" srcOrd="1" destOrd="0" presId="urn:microsoft.com/office/officeart/2005/8/layout/list1"/>
    <dgm:cxn modelId="{93228881-5C2D-4EE0-B9B1-2AF7CAB9C936}" type="presParOf" srcId="{C8FCAD8E-EE28-4347-9738-FB44688D4094}" destId="{ED6C5392-7F36-4831-837F-16EB7727258B}" srcOrd="5" destOrd="0" presId="urn:microsoft.com/office/officeart/2005/8/layout/list1"/>
    <dgm:cxn modelId="{AFEBCCB5-BD1F-4DEF-8746-3B69CEA344B3}" type="presParOf" srcId="{C8FCAD8E-EE28-4347-9738-FB44688D4094}" destId="{2D1E2882-ABC3-495A-9810-33EF89ACAADD}" srcOrd="6" destOrd="0" presId="urn:microsoft.com/office/officeart/2005/8/layout/list1"/>
    <dgm:cxn modelId="{E51F3484-3705-4B94-BB85-B5B0CA65434E}" type="presParOf" srcId="{C8FCAD8E-EE28-4347-9738-FB44688D4094}" destId="{EC0ACB94-3A2F-463F-BD75-35323CC02285}" srcOrd="7" destOrd="0" presId="urn:microsoft.com/office/officeart/2005/8/layout/list1"/>
    <dgm:cxn modelId="{B163F3CB-DB61-4900-B009-B1EE6EC14050}" type="presParOf" srcId="{C8FCAD8E-EE28-4347-9738-FB44688D4094}" destId="{CDA32FA1-8811-49FF-93AF-D2DC57A92DA7}" srcOrd="8" destOrd="0" presId="urn:microsoft.com/office/officeart/2005/8/layout/list1"/>
    <dgm:cxn modelId="{DD30855E-C3CF-452E-82FF-CFD33AB2AAD6}" type="presParOf" srcId="{CDA32FA1-8811-49FF-93AF-D2DC57A92DA7}" destId="{5227EA7F-6AD9-437F-A9A8-17F715AC886F}" srcOrd="0" destOrd="0" presId="urn:microsoft.com/office/officeart/2005/8/layout/list1"/>
    <dgm:cxn modelId="{B7B905B7-4491-451D-BDF5-F315F9291FF2}" type="presParOf" srcId="{CDA32FA1-8811-49FF-93AF-D2DC57A92DA7}" destId="{A9C88C83-4454-4C1C-AD8D-E41F5C90FEC6}" srcOrd="1" destOrd="0" presId="urn:microsoft.com/office/officeart/2005/8/layout/list1"/>
    <dgm:cxn modelId="{A54C178C-281B-4B59-ACB5-395AD5447346}" type="presParOf" srcId="{C8FCAD8E-EE28-4347-9738-FB44688D4094}" destId="{A50CCC57-6839-4F06-86BC-557F45F863C6}" srcOrd="9" destOrd="0" presId="urn:microsoft.com/office/officeart/2005/8/layout/list1"/>
    <dgm:cxn modelId="{EBE7E3B9-B461-4386-8021-AB1E765F3D12}" type="presParOf" srcId="{C8FCAD8E-EE28-4347-9738-FB44688D4094}" destId="{3377739E-07EA-4791-A530-A8FEE5B7AB6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0B45A2D-C529-418B-A807-FDE914845362}"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fr-FR"/>
        </a:p>
      </dgm:t>
    </dgm:pt>
    <dgm:pt modelId="{4171B049-F6EB-42B8-A610-5F0379A1732A}">
      <dgm:prSet phldrT="[Texte]" custT="1"/>
      <dgm:spPr/>
      <dgm:t>
        <a:bodyPr/>
        <a:lstStyle/>
        <a:p>
          <a:pPr>
            <a:lnSpc>
              <a:spcPct val="100000"/>
            </a:lnSpc>
          </a:pPr>
          <a:r>
            <a:rPr lang="ar-MA" sz="2400" b="1">
              <a:solidFill>
                <a:schemeClr val="tx1"/>
              </a:solidFill>
            </a:rPr>
            <a:t>إجراءات  بناء وإرساء  المنهاج الدراسي </a:t>
          </a:r>
          <a:endParaRPr lang="fr-FR" sz="2400" b="1" dirty="0">
            <a:solidFill>
              <a:schemeClr val="tx1"/>
            </a:solidFill>
          </a:endParaRPr>
        </a:p>
      </dgm:t>
    </dgm:pt>
    <dgm:pt modelId="{CBF63CA1-EEB5-4E44-AC2D-D9CE49C873C6}" type="parTrans" cxnId="{E7585CB3-64FA-4517-93F2-3E654F49B2FD}">
      <dgm:prSet/>
      <dgm:spPr/>
      <dgm:t>
        <a:bodyPr/>
        <a:lstStyle/>
        <a:p>
          <a:pPr>
            <a:lnSpc>
              <a:spcPct val="100000"/>
            </a:lnSpc>
          </a:pPr>
          <a:endParaRPr lang="fr-FR" sz="2000" b="1"/>
        </a:p>
      </dgm:t>
    </dgm:pt>
    <dgm:pt modelId="{D444BB12-279E-49D5-B147-CD249DAFDC99}" type="sibTrans" cxnId="{E7585CB3-64FA-4517-93F2-3E654F49B2FD}">
      <dgm:prSet/>
      <dgm:spPr/>
      <dgm:t>
        <a:bodyPr/>
        <a:lstStyle/>
        <a:p>
          <a:pPr>
            <a:lnSpc>
              <a:spcPct val="100000"/>
            </a:lnSpc>
          </a:pPr>
          <a:endParaRPr lang="fr-FR" sz="2000" b="1"/>
        </a:p>
      </dgm:t>
    </dgm:pt>
    <dgm:pt modelId="{9A068B02-596F-4F34-85B9-86AD4B59CE4B}">
      <dgm:prSet phldrT="[Texte]" custT="1"/>
      <dgm:spPr/>
      <dgm:t>
        <a:bodyPr/>
        <a:lstStyle/>
        <a:p>
          <a:pPr algn="justLow" rtl="1">
            <a:lnSpc>
              <a:spcPct val="100000"/>
            </a:lnSpc>
          </a:pPr>
          <a:r>
            <a:rPr lang="ar-MA" sz="2000" b="1">
              <a:solidFill>
                <a:schemeClr val="tx1"/>
              </a:solidFill>
            </a:rPr>
            <a:t>5.تتبع نتائج تحصيل التلاميذ ومدى اكتسابهم للكفايات المستهدفة كشكل من أشكال التقويم المستمر للمنهاج.  </a:t>
          </a:r>
          <a:endParaRPr lang="fr-FR" sz="2000" b="1" dirty="0">
            <a:solidFill>
              <a:schemeClr val="tx1"/>
            </a:solidFill>
          </a:endParaRPr>
        </a:p>
      </dgm:t>
    </dgm:pt>
    <dgm:pt modelId="{A8EAE3A8-AC0B-4142-A69A-331B1EDF9D2B}" type="parTrans" cxnId="{4DF6E823-4C52-4FE0-9F2E-A454839EE9A8}">
      <dgm:prSet custT="1"/>
      <dgm:spPr/>
      <dgm:t>
        <a:bodyPr/>
        <a:lstStyle/>
        <a:p>
          <a:pPr>
            <a:lnSpc>
              <a:spcPct val="100000"/>
            </a:lnSpc>
          </a:pPr>
          <a:endParaRPr lang="fr-FR" sz="2000" b="1"/>
        </a:p>
      </dgm:t>
    </dgm:pt>
    <dgm:pt modelId="{C69362B0-CA61-43E5-A0A8-DCAE8372EC6A}" type="sibTrans" cxnId="{4DF6E823-4C52-4FE0-9F2E-A454839EE9A8}">
      <dgm:prSet/>
      <dgm:spPr/>
      <dgm:t>
        <a:bodyPr/>
        <a:lstStyle/>
        <a:p>
          <a:pPr>
            <a:lnSpc>
              <a:spcPct val="100000"/>
            </a:lnSpc>
          </a:pPr>
          <a:endParaRPr lang="fr-FR" sz="2000" b="1"/>
        </a:p>
      </dgm:t>
    </dgm:pt>
    <dgm:pt modelId="{C6ED701C-F2C1-4515-A137-A38CB7AD5722}">
      <dgm:prSet phldrT="[Texte]" custT="1"/>
      <dgm:spPr/>
      <dgm:t>
        <a:bodyPr/>
        <a:lstStyle/>
        <a:p>
          <a:pPr algn="ctr" rtl="1">
            <a:lnSpc>
              <a:spcPct val="100000"/>
            </a:lnSpc>
          </a:pPr>
          <a:r>
            <a:rPr lang="ar-MA" sz="2000" b="1">
              <a:solidFill>
                <a:schemeClr val="tx1"/>
              </a:solidFill>
            </a:rPr>
            <a:t>2. اختيار لجنة وطنية / فريق عمل بتمثيلية موضوعية تضطلع بمهام إعداد المنهاج (اعتماد المقاربة التشاركية في الإعداد ). </a:t>
          </a:r>
          <a:endParaRPr lang="fr-FR" sz="2000" b="1" dirty="0">
            <a:solidFill>
              <a:schemeClr val="tx1"/>
            </a:solidFill>
          </a:endParaRPr>
        </a:p>
      </dgm:t>
    </dgm:pt>
    <dgm:pt modelId="{E25F008A-DCF6-471A-B3A4-D7E287484B9C}" type="parTrans" cxnId="{7F6CB414-8937-4F21-AE58-BB6D89CB2D19}">
      <dgm:prSet custT="1"/>
      <dgm:spPr/>
      <dgm:t>
        <a:bodyPr/>
        <a:lstStyle/>
        <a:p>
          <a:pPr>
            <a:lnSpc>
              <a:spcPct val="100000"/>
            </a:lnSpc>
          </a:pPr>
          <a:endParaRPr lang="fr-FR" sz="2000" b="1"/>
        </a:p>
      </dgm:t>
    </dgm:pt>
    <dgm:pt modelId="{57A8DB1E-2DE4-4210-A55F-49B2956181F2}" type="sibTrans" cxnId="{7F6CB414-8937-4F21-AE58-BB6D89CB2D19}">
      <dgm:prSet/>
      <dgm:spPr/>
      <dgm:t>
        <a:bodyPr/>
        <a:lstStyle/>
        <a:p>
          <a:pPr>
            <a:lnSpc>
              <a:spcPct val="100000"/>
            </a:lnSpc>
          </a:pPr>
          <a:endParaRPr lang="fr-FR" sz="2000" b="1"/>
        </a:p>
      </dgm:t>
    </dgm:pt>
    <dgm:pt modelId="{ABAA1221-3AE3-411C-BD29-CADFE40E3B1A}">
      <dgm:prSet phldrT="[Texte]" custT="1"/>
      <dgm:spPr/>
      <dgm:t>
        <a:bodyPr/>
        <a:lstStyle/>
        <a:p>
          <a:pPr>
            <a:lnSpc>
              <a:spcPct val="100000"/>
            </a:lnSpc>
          </a:pPr>
          <a:r>
            <a:rPr lang="ar-MA" sz="2000" b="1" dirty="0">
              <a:solidFill>
                <a:schemeClr val="tx1"/>
              </a:solidFill>
            </a:rPr>
            <a:t>1. تحديد سمات المشروع المشروع المجتمعي المتوخى تحقيقه الانطلاق من ( الدستور / الميثاق الوطني للتربية والتكوين ) . </a:t>
          </a:r>
          <a:endParaRPr lang="fr-FR" sz="2000" b="1" dirty="0">
            <a:solidFill>
              <a:schemeClr val="tx1"/>
            </a:solidFill>
          </a:endParaRPr>
        </a:p>
      </dgm:t>
    </dgm:pt>
    <dgm:pt modelId="{448F5039-D4EF-474F-9CB0-5BBB798A392D}" type="parTrans" cxnId="{AC0CAFF9-A4C6-4E56-ACBB-19F5C5EA8BAD}">
      <dgm:prSet custT="1"/>
      <dgm:spPr/>
      <dgm:t>
        <a:bodyPr/>
        <a:lstStyle/>
        <a:p>
          <a:pPr>
            <a:lnSpc>
              <a:spcPct val="100000"/>
            </a:lnSpc>
          </a:pPr>
          <a:endParaRPr lang="fr-FR" sz="2000" b="1"/>
        </a:p>
      </dgm:t>
    </dgm:pt>
    <dgm:pt modelId="{B80488BE-56E7-4AD8-8837-41059C4AE06A}" type="sibTrans" cxnId="{AC0CAFF9-A4C6-4E56-ACBB-19F5C5EA8BAD}">
      <dgm:prSet/>
      <dgm:spPr/>
      <dgm:t>
        <a:bodyPr/>
        <a:lstStyle/>
        <a:p>
          <a:pPr>
            <a:lnSpc>
              <a:spcPct val="100000"/>
            </a:lnSpc>
          </a:pPr>
          <a:endParaRPr lang="fr-FR" sz="2000" b="1"/>
        </a:p>
      </dgm:t>
    </dgm:pt>
    <dgm:pt modelId="{5E0D4F93-3476-4FAC-AE6B-EAC0E1BAF2F1}">
      <dgm:prSet custT="1"/>
      <dgm:spPr/>
      <dgm:t>
        <a:bodyPr/>
        <a:lstStyle/>
        <a:p>
          <a:pPr algn="justLow" rtl="1">
            <a:lnSpc>
              <a:spcPct val="100000"/>
            </a:lnSpc>
          </a:pPr>
          <a:r>
            <a:rPr lang="ar-MA" sz="2000" b="1">
              <a:solidFill>
                <a:schemeClr val="tx1"/>
              </a:solidFill>
            </a:rPr>
            <a:t>3. تقديم مشروع المنهاج والوثائق المرافق له عرضا و شرحا وتحليلا . </a:t>
          </a:r>
          <a:endParaRPr lang="fr-FR" sz="2000" b="1" dirty="0">
            <a:solidFill>
              <a:schemeClr val="tx1"/>
            </a:solidFill>
          </a:endParaRPr>
        </a:p>
      </dgm:t>
    </dgm:pt>
    <dgm:pt modelId="{750E0D2F-9912-444A-A0AB-AB044FF505ED}" type="parTrans" cxnId="{2D2849D1-AE9F-48B0-9AFD-AD1A68AB142A}">
      <dgm:prSet custT="1"/>
      <dgm:spPr/>
      <dgm:t>
        <a:bodyPr/>
        <a:lstStyle/>
        <a:p>
          <a:pPr>
            <a:lnSpc>
              <a:spcPct val="100000"/>
            </a:lnSpc>
          </a:pPr>
          <a:endParaRPr lang="fr-FR" sz="2000" b="1"/>
        </a:p>
      </dgm:t>
    </dgm:pt>
    <dgm:pt modelId="{759150E5-75E3-4C01-B73B-FB1066849101}" type="sibTrans" cxnId="{2D2849D1-AE9F-48B0-9AFD-AD1A68AB142A}">
      <dgm:prSet/>
      <dgm:spPr/>
      <dgm:t>
        <a:bodyPr/>
        <a:lstStyle/>
        <a:p>
          <a:pPr>
            <a:lnSpc>
              <a:spcPct val="100000"/>
            </a:lnSpc>
          </a:pPr>
          <a:endParaRPr lang="fr-FR" sz="2000" b="1"/>
        </a:p>
      </dgm:t>
    </dgm:pt>
    <dgm:pt modelId="{D565A116-9C91-4CB7-83E0-7221376D11B3}">
      <dgm:prSet custT="1"/>
      <dgm:spPr/>
      <dgm:t>
        <a:bodyPr/>
        <a:lstStyle/>
        <a:p>
          <a:pPr algn="justLow" rtl="1">
            <a:lnSpc>
              <a:spcPct val="100000"/>
            </a:lnSpc>
          </a:pPr>
          <a:r>
            <a:rPr lang="ar-MA" sz="2000" b="1" dirty="0">
              <a:solidFill>
                <a:schemeClr val="tx1"/>
              </a:solidFill>
            </a:rPr>
            <a:t>4. استقصاء أراء الفاعلين التربويين ( المدرسين والمتعلمين ) لتشخيص الصعوبات وعراقيل التفعيل. </a:t>
          </a:r>
          <a:endParaRPr lang="fr-FR" sz="2000" b="1" dirty="0">
            <a:solidFill>
              <a:schemeClr val="tx1"/>
            </a:solidFill>
          </a:endParaRPr>
        </a:p>
      </dgm:t>
    </dgm:pt>
    <dgm:pt modelId="{C67F71AB-D512-476A-BBD5-0FB56A1A7E62}" type="parTrans" cxnId="{38F7895C-D0EF-4F6C-9EC1-A607723CC8EF}">
      <dgm:prSet custT="1"/>
      <dgm:spPr/>
      <dgm:t>
        <a:bodyPr/>
        <a:lstStyle/>
        <a:p>
          <a:pPr>
            <a:lnSpc>
              <a:spcPct val="100000"/>
            </a:lnSpc>
          </a:pPr>
          <a:endParaRPr lang="fr-FR" sz="2000" b="1"/>
        </a:p>
      </dgm:t>
    </dgm:pt>
    <dgm:pt modelId="{15085745-E577-4034-AFCB-0E1E0AFEC90C}" type="sibTrans" cxnId="{38F7895C-D0EF-4F6C-9EC1-A607723CC8EF}">
      <dgm:prSet/>
      <dgm:spPr/>
      <dgm:t>
        <a:bodyPr/>
        <a:lstStyle/>
        <a:p>
          <a:pPr>
            <a:lnSpc>
              <a:spcPct val="100000"/>
            </a:lnSpc>
          </a:pPr>
          <a:endParaRPr lang="fr-FR" sz="2000" b="1"/>
        </a:p>
      </dgm:t>
    </dgm:pt>
    <dgm:pt modelId="{22DC458F-DFA8-4C24-BD45-821A8B881396}" type="pres">
      <dgm:prSet presAssocID="{80B45A2D-C529-418B-A807-FDE914845362}" presName="diagram" presStyleCnt="0">
        <dgm:presLayoutVars>
          <dgm:chPref val="1"/>
          <dgm:dir val="rev"/>
          <dgm:animOne val="branch"/>
          <dgm:animLvl val="lvl"/>
          <dgm:resizeHandles val="exact"/>
        </dgm:presLayoutVars>
      </dgm:prSet>
      <dgm:spPr/>
    </dgm:pt>
    <dgm:pt modelId="{46992E0E-5B8E-4194-A3B8-1F156E357EEA}" type="pres">
      <dgm:prSet presAssocID="{4171B049-F6EB-42B8-A610-5F0379A1732A}" presName="root1" presStyleCnt="0"/>
      <dgm:spPr/>
    </dgm:pt>
    <dgm:pt modelId="{800CE492-4A80-4097-A884-587B00E104D1}" type="pres">
      <dgm:prSet presAssocID="{4171B049-F6EB-42B8-A610-5F0379A1732A}" presName="LevelOneTextNode" presStyleLbl="node0" presStyleIdx="0" presStyleCnt="1" custScaleX="226505" custScaleY="223026" custLinFactNeighborX="7219" custLinFactNeighborY="-75446">
        <dgm:presLayoutVars>
          <dgm:chPref val="3"/>
        </dgm:presLayoutVars>
      </dgm:prSet>
      <dgm:spPr/>
    </dgm:pt>
    <dgm:pt modelId="{37F28CC0-D71B-4BE9-90D2-7CEC1DA413A5}" type="pres">
      <dgm:prSet presAssocID="{4171B049-F6EB-42B8-A610-5F0379A1732A}" presName="level2hierChild" presStyleCnt="0"/>
      <dgm:spPr/>
    </dgm:pt>
    <dgm:pt modelId="{FA4BB970-9B67-4AB2-9805-84676397F447}" type="pres">
      <dgm:prSet presAssocID="{A8EAE3A8-AC0B-4142-A69A-331B1EDF9D2B}" presName="conn2-1" presStyleLbl="parChTrans1D2" presStyleIdx="0" presStyleCnt="5"/>
      <dgm:spPr/>
    </dgm:pt>
    <dgm:pt modelId="{0A06E8E0-AACC-4874-9F9F-ADE775107A50}" type="pres">
      <dgm:prSet presAssocID="{A8EAE3A8-AC0B-4142-A69A-331B1EDF9D2B}" presName="connTx" presStyleLbl="parChTrans1D2" presStyleIdx="0" presStyleCnt="5"/>
      <dgm:spPr/>
    </dgm:pt>
    <dgm:pt modelId="{8B656E18-E569-4ECE-92E2-0B3F737E868F}" type="pres">
      <dgm:prSet presAssocID="{9A068B02-596F-4F34-85B9-86AD4B59CE4B}" presName="root2" presStyleCnt="0"/>
      <dgm:spPr/>
    </dgm:pt>
    <dgm:pt modelId="{F51EF8BE-CB87-464C-8AD5-956B1BBB6CFE}" type="pres">
      <dgm:prSet presAssocID="{9A068B02-596F-4F34-85B9-86AD4B59CE4B}" presName="LevelTwoTextNode" presStyleLbl="node2" presStyleIdx="0" presStyleCnt="5" custScaleX="512869" custScaleY="180576" custLinFactNeighborX="-1625" custLinFactNeighborY="-91694">
        <dgm:presLayoutVars>
          <dgm:chPref val="3"/>
        </dgm:presLayoutVars>
      </dgm:prSet>
      <dgm:spPr/>
    </dgm:pt>
    <dgm:pt modelId="{1DF2539D-76C1-40D9-9E69-8FCBD9A5CEC3}" type="pres">
      <dgm:prSet presAssocID="{9A068B02-596F-4F34-85B9-86AD4B59CE4B}" presName="level3hierChild" presStyleCnt="0"/>
      <dgm:spPr/>
    </dgm:pt>
    <dgm:pt modelId="{4DF48E79-32BB-4BAB-BBC6-59DC1A1A1D66}" type="pres">
      <dgm:prSet presAssocID="{C67F71AB-D512-476A-BBD5-0FB56A1A7E62}" presName="conn2-1" presStyleLbl="parChTrans1D2" presStyleIdx="1" presStyleCnt="5"/>
      <dgm:spPr/>
    </dgm:pt>
    <dgm:pt modelId="{B9C1187A-B0FB-4102-8F99-1E8ABE53F8D6}" type="pres">
      <dgm:prSet presAssocID="{C67F71AB-D512-476A-BBD5-0FB56A1A7E62}" presName="connTx" presStyleLbl="parChTrans1D2" presStyleIdx="1" presStyleCnt="5"/>
      <dgm:spPr/>
    </dgm:pt>
    <dgm:pt modelId="{95524705-DF76-482A-ACFF-761CD435F314}" type="pres">
      <dgm:prSet presAssocID="{D565A116-9C91-4CB7-83E0-7221376D11B3}" presName="root2" presStyleCnt="0"/>
      <dgm:spPr/>
    </dgm:pt>
    <dgm:pt modelId="{1DF778FC-44E4-4A2E-BC2F-86B00DC36F64}" type="pres">
      <dgm:prSet presAssocID="{D565A116-9C91-4CB7-83E0-7221376D11B3}" presName="LevelTwoTextNode" presStyleLbl="node2" presStyleIdx="1" presStyleCnt="5" custScaleX="508583" custScaleY="147445" custLinFactNeighborX="-5911" custLinFactNeighborY="-45720">
        <dgm:presLayoutVars>
          <dgm:chPref val="3"/>
        </dgm:presLayoutVars>
      </dgm:prSet>
      <dgm:spPr/>
    </dgm:pt>
    <dgm:pt modelId="{42B4E03B-0619-4CCA-834D-358B92A6B409}" type="pres">
      <dgm:prSet presAssocID="{D565A116-9C91-4CB7-83E0-7221376D11B3}" presName="level3hierChild" presStyleCnt="0"/>
      <dgm:spPr/>
    </dgm:pt>
    <dgm:pt modelId="{0753570F-26E8-4111-BEFA-0FDC3876EDA1}" type="pres">
      <dgm:prSet presAssocID="{750E0D2F-9912-444A-A0AB-AB044FF505ED}" presName="conn2-1" presStyleLbl="parChTrans1D2" presStyleIdx="2" presStyleCnt="5"/>
      <dgm:spPr/>
    </dgm:pt>
    <dgm:pt modelId="{36DEBE09-4EBC-4CB6-A667-51DE0F4FFD00}" type="pres">
      <dgm:prSet presAssocID="{750E0D2F-9912-444A-A0AB-AB044FF505ED}" presName="connTx" presStyleLbl="parChTrans1D2" presStyleIdx="2" presStyleCnt="5"/>
      <dgm:spPr/>
    </dgm:pt>
    <dgm:pt modelId="{AA6A6002-1E2C-43D9-BF43-00C79C316DD8}" type="pres">
      <dgm:prSet presAssocID="{5E0D4F93-3476-4FAC-AE6B-EAC0E1BAF2F1}" presName="root2" presStyleCnt="0"/>
      <dgm:spPr/>
    </dgm:pt>
    <dgm:pt modelId="{BCC59207-91B1-418E-AA06-AC3C182425E6}" type="pres">
      <dgm:prSet presAssocID="{5E0D4F93-3476-4FAC-AE6B-EAC0E1BAF2F1}" presName="LevelTwoTextNode" presStyleLbl="node2" presStyleIdx="2" presStyleCnt="5" custScaleX="506160" custScaleY="156112" custLinFactNeighborX="-5966" custLinFactNeighborY="-17467">
        <dgm:presLayoutVars>
          <dgm:chPref val="3"/>
        </dgm:presLayoutVars>
      </dgm:prSet>
      <dgm:spPr/>
    </dgm:pt>
    <dgm:pt modelId="{A33B8A7A-3D0D-4C31-B4D8-37A8068F767B}" type="pres">
      <dgm:prSet presAssocID="{5E0D4F93-3476-4FAC-AE6B-EAC0E1BAF2F1}" presName="level3hierChild" presStyleCnt="0"/>
      <dgm:spPr/>
    </dgm:pt>
    <dgm:pt modelId="{BEB9E6C4-DF99-405F-B9C5-3F39331BF242}" type="pres">
      <dgm:prSet presAssocID="{E25F008A-DCF6-471A-B3A4-D7E287484B9C}" presName="conn2-1" presStyleLbl="parChTrans1D2" presStyleIdx="3" presStyleCnt="5"/>
      <dgm:spPr/>
    </dgm:pt>
    <dgm:pt modelId="{6C503C58-19BD-428B-8223-FDC8FFBD1731}" type="pres">
      <dgm:prSet presAssocID="{E25F008A-DCF6-471A-B3A4-D7E287484B9C}" presName="connTx" presStyleLbl="parChTrans1D2" presStyleIdx="3" presStyleCnt="5"/>
      <dgm:spPr/>
    </dgm:pt>
    <dgm:pt modelId="{69948CF7-EBBB-46A1-87D3-8672802432AE}" type="pres">
      <dgm:prSet presAssocID="{C6ED701C-F2C1-4515-A137-A38CB7AD5722}" presName="root2" presStyleCnt="0"/>
      <dgm:spPr/>
    </dgm:pt>
    <dgm:pt modelId="{B2E94C4F-E29F-42B7-81DD-803D67F8C756}" type="pres">
      <dgm:prSet presAssocID="{C6ED701C-F2C1-4515-A137-A38CB7AD5722}" presName="LevelTwoTextNode" presStyleLbl="node2" presStyleIdx="3" presStyleCnt="5" custScaleX="513631" custScaleY="165843" custLinFactNeighborX="-863" custLinFactNeighborY="2119">
        <dgm:presLayoutVars>
          <dgm:chPref val="3"/>
        </dgm:presLayoutVars>
      </dgm:prSet>
      <dgm:spPr/>
    </dgm:pt>
    <dgm:pt modelId="{240C69FE-B267-4657-8357-BE2395BB2590}" type="pres">
      <dgm:prSet presAssocID="{C6ED701C-F2C1-4515-A137-A38CB7AD5722}" presName="level3hierChild" presStyleCnt="0"/>
      <dgm:spPr/>
    </dgm:pt>
    <dgm:pt modelId="{6999DFBF-BEBA-4AED-9B06-3C95F374B58B}" type="pres">
      <dgm:prSet presAssocID="{448F5039-D4EF-474F-9CB0-5BBB798A392D}" presName="conn2-1" presStyleLbl="parChTrans1D2" presStyleIdx="4" presStyleCnt="5"/>
      <dgm:spPr/>
    </dgm:pt>
    <dgm:pt modelId="{19C494CD-3853-4AA0-B525-A39468138A0E}" type="pres">
      <dgm:prSet presAssocID="{448F5039-D4EF-474F-9CB0-5BBB798A392D}" presName="connTx" presStyleLbl="parChTrans1D2" presStyleIdx="4" presStyleCnt="5"/>
      <dgm:spPr/>
    </dgm:pt>
    <dgm:pt modelId="{0B6DD752-3887-4698-818E-A81434F44FC8}" type="pres">
      <dgm:prSet presAssocID="{ABAA1221-3AE3-411C-BD29-CADFE40E3B1A}" presName="root2" presStyleCnt="0"/>
      <dgm:spPr/>
    </dgm:pt>
    <dgm:pt modelId="{D195EA35-F91B-47F5-A24A-D6FF410E8126}" type="pres">
      <dgm:prSet presAssocID="{ABAA1221-3AE3-411C-BD29-CADFE40E3B1A}" presName="LevelTwoTextNode" presStyleLbl="node2" presStyleIdx="4" presStyleCnt="5" custScaleX="514653" custScaleY="149117" custLinFactNeighborX="391" custLinFactNeighborY="37400">
        <dgm:presLayoutVars>
          <dgm:chPref val="3"/>
        </dgm:presLayoutVars>
      </dgm:prSet>
      <dgm:spPr/>
    </dgm:pt>
    <dgm:pt modelId="{AFD85CA9-261E-41BA-B31E-115C9E81B86B}" type="pres">
      <dgm:prSet presAssocID="{ABAA1221-3AE3-411C-BD29-CADFE40E3B1A}" presName="level3hierChild" presStyleCnt="0"/>
      <dgm:spPr/>
    </dgm:pt>
  </dgm:ptLst>
  <dgm:cxnLst>
    <dgm:cxn modelId="{70F9EE06-6E20-43F0-829F-1CF229208554}" type="presOf" srcId="{E25F008A-DCF6-471A-B3A4-D7E287484B9C}" destId="{6C503C58-19BD-428B-8223-FDC8FFBD1731}" srcOrd="1" destOrd="0" presId="urn:microsoft.com/office/officeart/2005/8/layout/hierarchy2"/>
    <dgm:cxn modelId="{7F6CB414-8937-4F21-AE58-BB6D89CB2D19}" srcId="{4171B049-F6EB-42B8-A610-5F0379A1732A}" destId="{C6ED701C-F2C1-4515-A137-A38CB7AD5722}" srcOrd="3" destOrd="0" parTransId="{E25F008A-DCF6-471A-B3A4-D7E287484B9C}" sibTransId="{57A8DB1E-2DE4-4210-A55F-49B2956181F2}"/>
    <dgm:cxn modelId="{4DF6E823-4C52-4FE0-9F2E-A454839EE9A8}" srcId="{4171B049-F6EB-42B8-A610-5F0379A1732A}" destId="{9A068B02-596F-4F34-85B9-86AD4B59CE4B}" srcOrd="0" destOrd="0" parTransId="{A8EAE3A8-AC0B-4142-A69A-331B1EDF9D2B}" sibTransId="{C69362B0-CA61-43E5-A0A8-DCAE8372EC6A}"/>
    <dgm:cxn modelId="{DF95EA25-31A9-4F99-8C41-BEAA3909088E}" type="presOf" srcId="{C67F71AB-D512-476A-BBD5-0FB56A1A7E62}" destId="{4DF48E79-32BB-4BAB-BBC6-59DC1A1A1D66}" srcOrd="0" destOrd="0" presId="urn:microsoft.com/office/officeart/2005/8/layout/hierarchy2"/>
    <dgm:cxn modelId="{53F51E37-B242-4D75-BEAA-E1F0AEA5A4CF}" type="presOf" srcId="{A8EAE3A8-AC0B-4142-A69A-331B1EDF9D2B}" destId="{FA4BB970-9B67-4AB2-9805-84676397F447}" srcOrd="0" destOrd="0" presId="urn:microsoft.com/office/officeart/2005/8/layout/hierarchy2"/>
    <dgm:cxn modelId="{EF93355C-EAEB-4155-AB18-145172C2C546}" type="presOf" srcId="{C67F71AB-D512-476A-BBD5-0FB56A1A7E62}" destId="{B9C1187A-B0FB-4102-8F99-1E8ABE53F8D6}" srcOrd="1" destOrd="0" presId="urn:microsoft.com/office/officeart/2005/8/layout/hierarchy2"/>
    <dgm:cxn modelId="{38F7895C-D0EF-4F6C-9EC1-A607723CC8EF}" srcId="{4171B049-F6EB-42B8-A610-5F0379A1732A}" destId="{D565A116-9C91-4CB7-83E0-7221376D11B3}" srcOrd="1" destOrd="0" parTransId="{C67F71AB-D512-476A-BBD5-0FB56A1A7E62}" sibTransId="{15085745-E577-4034-AFCB-0E1E0AFEC90C}"/>
    <dgm:cxn modelId="{204E3541-B60C-4D47-B42B-F6A8EC51AD72}" type="presOf" srcId="{4171B049-F6EB-42B8-A610-5F0379A1732A}" destId="{800CE492-4A80-4097-A884-587B00E104D1}" srcOrd="0" destOrd="0" presId="urn:microsoft.com/office/officeart/2005/8/layout/hierarchy2"/>
    <dgm:cxn modelId="{EBC1F362-8242-471B-A0D9-A4FA8AD141E4}" type="presOf" srcId="{E25F008A-DCF6-471A-B3A4-D7E287484B9C}" destId="{BEB9E6C4-DF99-405F-B9C5-3F39331BF242}" srcOrd="0" destOrd="0" presId="urn:microsoft.com/office/officeart/2005/8/layout/hierarchy2"/>
    <dgm:cxn modelId="{94B18644-8BD6-47C8-A70E-75D267CED658}" type="presOf" srcId="{ABAA1221-3AE3-411C-BD29-CADFE40E3B1A}" destId="{D195EA35-F91B-47F5-A24A-D6FF410E8126}" srcOrd="0" destOrd="0" presId="urn:microsoft.com/office/officeart/2005/8/layout/hierarchy2"/>
    <dgm:cxn modelId="{70CC6547-C505-47F6-A20D-CF92673BB45C}" type="presOf" srcId="{D565A116-9C91-4CB7-83E0-7221376D11B3}" destId="{1DF778FC-44E4-4A2E-BC2F-86B00DC36F64}" srcOrd="0" destOrd="0" presId="urn:microsoft.com/office/officeart/2005/8/layout/hierarchy2"/>
    <dgm:cxn modelId="{C6D26275-FD4B-4A69-AE89-C9D923BED1C3}" type="presOf" srcId="{750E0D2F-9912-444A-A0AB-AB044FF505ED}" destId="{36DEBE09-4EBC-4CB6-A667-51DE0F4FFD00}" srcOrd="1" destOrd="0" presId="urn:microsoft.com/office/officeart/2005/8/layout/hierarchy2"/>
    <dgm:cxn modelId="{0448EB7A-7BF3-40A2-88EC-D60C28FE9B79}" type="presOf" srcId="{A8EAE3A8-AC0B-4142-A69A-331B1EDF9D2B}" destId="{0A06E8E0-AACC-4874-9F9F-ADE775107A50}" srcOrd="1" destOrd="0" presId="urn:microsoft.com/office/officeart/2005/8/layout/hierarchy2"/>
    <dgm:cxn modelId="{3C0AD087-812A-4C83-8B4D-70B781916450}" type="presOf" srcId="{5E0D4F93-3476-4FAC-AE6B-EAC0E1BAF2F1}" destId="{BCC59207-91B1-418E-AA06-AC3C182425E6}" srcOrd="0" destOrd="0" presId="urn:microsoft.com/office/officeart/2005/8/layout/hierarchy2"/>
    <dgm:cxn modelId="{5671419E-72C2-4A7C-96A4-EC97807F2FEB}" type="presOf" srcId="{9A068B02-596F-4F34-85B9-86AD4B59CE4B}" destId="{F51EF8BE-CB87-464C-8AD5-956B1BBB6CFE}" srcOrd="0" destOrd="0" presId="urn:microsoft.com/office/officeart/2005/8/layout/hierarchy2"/>
    <dgm:cxn modelId="{5D3D95A6-7A4D-43C0-B61B-07346C46B287}" type="presOf" srcId="{448F5039-D4EF-474F-9CB0-5BBB798A392D}" destId="{6999DFBF-BEBA-4AED-9B06-3C95F374B58B}" srcOrd="0" destOrd="0" presId="urn:microsoft.com/office/officeart/2005/8/layout/hierarchy2"/>
    <dgm:cxn modelId="{E7585CB3-64FA-4517-93F2-3E654F49B2FD}" srcId="{80B45A2D-C529-418B-A807-FDE914845362}" destId="{4171B049-F6EB-42B8-A610-5F0379A1732A}" srcOrd="0" destOrd="0" parTransId="{CBF63CA1-EEB5-4E44-AC2D-D9CE49C873C6}" sibTransId="{D444BB12-279E-49D5-B147-CD249DAFDC99}"/>
    <dgm:cxn modelId="{2D2849D1-AE9F-48B0-9AFD-AD1A68AB142A}" srcId="{4171B049-F6EB-42B8-A610-5F0379A1732A}" destId="{5E0D4F93-3476-4FAC-AE6B-EAC0E1BAF2F1}" srcOrd="2" destOrd="0" parTransId="{750E0D2F-9912-444A-A0AB-AB044FF505ED}" sibTransId="{759150E5-75E3-4C01-B73B-FB1066849101}"/>
    <dgm:cxn modelId="{C3FC3CDA-1326-4087-A084-B43084032571}" type="presOf" srcId="{C6ED701C-F2C1-4515-A137-A38CB7AD5722}" destId="{B2E94C4F-E29F-42B7-81DD-803D67F8C756}" srcOrd="0" destOrd="0" presId="urn:microsoft.com/office/officeart/2005/8/layout/hierarchy2"/>
    <dgm:cxn modelId="{8B1D8CE0-D5AD-4CA7-99B2-431500C3415D}" type="presOf" srcId="{750E0D2F-9912-444A-A0AB-AB044FF505ED}" destId="{0753570F-26E8-4111-BEFA-0FDC3876EDA1}" srcOrd="0" destOrd="0" presId="urn:microsoft.com/office/officeart/2005/8/layout/hierarchy2"/>
    <dgm:cxn modelId="{947E67E2-0B16-44E7-A10E-89AC2B84FEBC}" type="presOf" srcId="{80B45A2D-C529-418B-A807-FDE914845362}" destId="{22DC458F-DFA8-4C24-BD45-821A8B881396}" srcOrd="0" destOrd="0" presId="urn:microsoft.com/office/officeart/2005/8/layout/hierarchy2"/>
    <dgm:cxn modelId="{AC0CAFF9-A4C6-4E56-ACBB-19F5C5EA8BAD}" srcId="{4171B049-F6EB-42B8-A610-5F0379A1732A}" destId="{ABAA1221-3AE3-411C-BD29-CADFE40E3B1A}" srcOrd="4" destOrd="0" parTransId="{448F5039-D4EF-474F-9CB0-5BBB798A392D}" sibTransId="{B80488BE-56E7-4AD8-8837-41059C4AE06A}"/>
    <dgm:cxn modelId="{46BE54FB-CEC4-4A02-9B16-D2ED10F4BAA1}" type="presOf" srcId="{448F5039-D4EF-474F-9CB0-5BBB798A392D}" destId="{19C494CD-3853-4AA0-B525-A39468138A0E}" srcOrd="1" destOrd="0" presId="urn:microsoft.com/office/officeart/2005/8/layout/hierarchy2"/>
    <dgm:cxn modelId="{190A0346-B8A5-4A2E-87CA-363582178403}" type="presParOf" srcId="{22DC458F-DFA8-4C24-BD45-821A8B881396}" destId="{46992E0E-5B8E-4194-A3B8-1F156E357EEA}" srcOrd="0" destOrd="0" presId="urn:microsoft.com/office/officeart/2005/8/layout/hierarchy2"/>
    <dgm:cxn modelId="{573EAEBC-744B-4229-852C-958A9609FB4B}" type="presParOf" srcId="{46992E0E-5B8E-4194-A3B8-1F156E357EEA}" destId="{800CE492-4A80-4097-A884-587B00E104D1}" srcOrd="0" destOrd="0" presId="urn:microsoft.com/office/officeart/2005/8/layout/hierarchy2"/>
    <dgm:cxn modelId="{3112F7A6-5690-4E22-ACE8-159DBCED33EA}" type="presParOf" srcId="{46992E0E-5B8E-4194-A3B8-1F156E357EEA}" destId="{37F28CC0-D71B-4BE9-90D2-7CEC1DA413A5}" srcOrd="1" destOrd="0" presId="urn:microsoft.com/office/officeart/2005/8/layout/hierarchy2"/>
    <dgm:cxn modelId="{ABDA20C4-5453-4725-BC48-7EB57CB73552}" type="presParOf" srcId="{37F28CC0-D71B-4BE9-90D2-7CEC1DA413A5}" destId="{FA4BB970-9B67-4AB2-9805-84676397F447}" srcOrd="0" destOrd="0" presId="urn:microsoft.com/office/officeart/2005/8/layout/hierarchy2"/>
    <dgm:cxn modelId="{D433C8AA-2E79-4C75-9864-0A137FC51A6B}" type="presParOf" srcId="{FA4BB970-9B67-4AB2-9805-84676397F447}" destId="{0A06E8E0-AACC-4874-9F9F-ADE775107A50}" srcOrd="0" destOrd="0" presId="urn:microsoft.com/office/officeart/2005/8/layout/hierarchy2"/>
    <dgm:cxn modelId="{FC13E7D7-747E-402C-97C5-7D16C50DD21C}" type="presParOf" srcId="{37F28CC0-D71B-4BE9-90D2-7CEC1DA413A5}" destId="{8B656E18-E569-4ECE-92E2-0B3F737E868F}" srcOrd="1" destOrd="0" presId="urn:microsoft.com/office/officeart/2005/8/layout/hierarchy2"/>
    <dgm:cxn modelId="{3F5B88AB-8BBD-44B5-A88A-BA4E514F608B}" type="presParOf" srcId="{8B656E18-E569-4ECE-92E2-0B3F737E868F}" destId="{F51EF8BE-CB87-464C-8AD5-956B1BBB6CFE}" srcOrd="0" destOrd="0" presId="urn:microsoft.com/office/officeart/2005/8/layout/hierarchy2"/>
    <dgm:cxn modelId="{8170CD68-7569-407C-A132-B0C371CEAFD6}" type="presParOf" srcId="{8B656E18-E569-4ECE-92E2-0B3F737E868F}" destId="{1DF2539D-76C1-40D9-9E69-8FCBD9A5CEC3}" srcOrd="1" destOrd="0" presId="urn:microsoft.com/office/officeart/2005/8/layout/hierarchy2"/>
    <dgm:cxn modelId="{B203C7E8-74AD-4D73-836E-854C1581C4F2}" type="presParOf" srcId="{37F28CC0-D71B-4BE9-90D2-7CEC1DA413A5}" destId="{4DF48E79-32BB-4BAB-BBC6-59DC1A1A1D66}" srcOrd="2" destOrd="0" presId="urn:microsoft.com/office/officeart/2005/8/layout/hierarchy2"/>
    <dgm:cxn modelId="{FB4E1CB8-8DA7-44A0-AE97-ED27D488D0BA}" type="presParOf" srcId="{4DF48E79-32BB-4BAB-BBC6-59DC1A1A1D66}" destId="{B9C1187A-B0FB-4102-8F99-1E8ABE53F8D6}" srcOrd="0" destOrd="0" presId="urn:microsoft.com/office/officeart/2005/8/layout/hierarchy2"/>
    <dgm:cxn modelId="{C93D5CFC-A579-4BF2-8EE7-E1F36E8998C2}" type="presParOf" srcId="{37F28CC0-D71B-4BE9-90D2-7CEC1DA413A5}" destId="{95524705-DF76-482A-ACFF-761CD435F314}" srcOrd="3" destOrd="0" presId="urn:microsoft.com/office/officeart/2005/8/layout/hierarchy2"/>
    <dgm:cxn modelId="{BDD63A6F-F8F1-4F1E-896F-3EFE91923745}" type="presParOf" srcId="{95524705-DF76-482A-ACFF-761CD435F314}" destId="{1DF778FC-44E4-4A2E-BC2F-86B00DC36F64}" srcOrd="0" destOrd="0" presId="urn:microsoft.com/office/officeart/2005/8/layout/hierarchy2"/>
    <dgm:cxn modelId="{CE65BE55-CDA1-4A5C-9E90-E1883C95951E}" type="presParOf" srcId="{95524705-DF76-482A-ACFF-761CD435F314}" destId="{42B4E03B-0619-4CCA-834D-358B92A6B409}" srcOrd="1" destOrd="0" presId="urn:microsoft.com/office/officeart/2005/8/layout/hierarchy2"/>
    <dgm:cxn modelId="{0987881C-A366-4D9C-86F3-D121F1E0FE58}" type="presParOf" srcId="{37F28CC0-D71B-4BE9-90D2-7CEC1DA413A5}" destId="{0753570F-26E8-4111-BEFA-0FDC3876EDA1}" srcOrd="4" destOrd="0" presId="urn:microsoft.com/office/officeart/2005/8/layout/hierarchy2"/>
    <dgm:cxn modelId="{C9C454D2-58BA-4141-B08A-BC8F03C26867}" type="presParOf" srcId="{0753570F-26E8-4111-BEFA-0FDC3876EDA1}" destId="{36DEBE09-4EBC-4CB6-A667-51DE0F4FFD00}" srcOrd="0" destOrd="0" presId="urn:microsoft.com/office/officeart/2005/8/layout/hierarchy2"/>
    <dgm:cxn modelId="{000E84E3-D5B3-40F1-BE45-676ADB25EE73}" type="presParOf" srcId="{37F28CC0-D71B-4BE9-90D2-7CEC1DA413A5}" destId="{AA6A6002-1E2C-43D9-BF43-00C79C316DD8}" srcOrd="5" destOrd="0" presId="urn:microsoft.com/office/officeart/2005/8/layout/hierarchy2"/>
    <dgm:cxn modelId="{B5D137C3-10AD-428C-8CFE-18E9077F7D1D}" type="presParOf" srcId="{AA6A6002-1E2C-43D9-BF43-00C79C316DD8}" destId="{BCC59207-91B1-418E-AA06-AC3C182425E6}" srcOrd="0" destOrd="0" presId="urn:microsoft.com/office/officeart/2005/8/layout/hierarchy2"/>
    <dgm:cxn modelId="{015E3AC1-EA39-4425-8C20-704374AF62D4}" type="presParOf" srcId="{AA6A6002-1E2C-43D9-BF43-00C79C316DD8}" destId="{A33B8A7A-3D0D-4C31-B4D8-37A8068F767B}" srcOrd="1" destOrd="0" presId="urn:microsoft.com/office/officeart/2005/8/layout/hierarchy2"/>
    <dgm:cxn modelId="{9ECCE8F8-3EF8-4AB8-856A-5B751B8D9AFC}" type="presParOf" srcId="{37F28CC0-D71B-4BE9-90D2-7CEC1DA413A5}" destId="{BEB9E6C4-DF99-405F-B9C5-3F39331BF242}" srcOrd="6" destOrd="0" presId="urn:microsoft.com/office/officeart/2005/8/layout/hierarchy2"/>
    <dgm:cxn modelId="{4BAACF73-0A7D-40C1-A0F1-44D6BE655CF5}" type="presParOf" srcId="{BEB9E6C4-DF99-405F-B9C5-3F39331BF242}" destId="{6C503C58-19BD-428B-8223-FDC8FFBD1731}" srcOrd="0" destOrd="0" presId="urn:microsoft.com/office/officeart/2005/8/layout/hierarchy2"/>
    <dgm:cxn modelId="{722CE69A-077A-4639-A5CF-58D0491EFE61}" type="presParOf" srcId="{37F28CC0-D71B-4BE9-90D2-7CEC1DA413A5}" destId="{69948CF7-EBBB-46A1-87D3-8672802432AE}" srcOrd="7" destOrd="0" presId="urn:microsoft.com/office/officeart/2005/8/layout/hierarchy2"/>
    <dgm:cxn modelId="{2BE80416-CCAF-4BAF-8C8C-BF7AC8ECCA2B}" type="presParOf" srcId="{69948CF7-EBBB-46A1-87D3-8672802432AE}" destId="{B2E94C4F-E29F-42B7-81DD-803D67F8C756}" srcOrd="0" destOrd="0" presId="urn:microsoft.com/office/officeart/2005/8/layout/hierarchy2"/>
    <dgm:cxn modelId="{E62BDCD7-2303-4A9B-B465-46004B11CB58}" type="presParOf" srcId="{69948CF7-EBBB-46A1-87D3-8672802432AE}" destId="{240C69FE-B267-4657-8357-BE2395BB2590}" srcOrd="1" destOrd="0" presId="urn:microsoft.com/office/officeart/2005/8/layout/hierarchy2"/>
    <dgm:cxn modelId="{164E81CB-A817-49FF-A38C-CB2975796131}" type="presParOf" srcId="{37F28CC0-D71B-4BE9-90D2-7CEC1DA413A5}" destId="{6999DFBF-BEBA-4AED-9B06-3C95F374B58B}" srcOrd="8" destOrd="0" presId="urn:microsoft.com/office/officeart/2005/8/layout/hierarchy2"/>
    <dgm:cxn modelId="{FAE70EA7-BB46-40CF-90DD-AF7EF11A1F91}" type="presParOf" srcId="{6999DFBF-BEBA-4AED-9B06-3C95F374B58B}" destId="{19C494CD-3853-4AA0-B525-A39468138A0E}" srcOrd="0" destOrd="0" presId="urn:microsoft.com/office/officeart/2005/8/layout/hierarchy2"/>
    <dgm:cxn modelId="{0B64E7F1-0E04-4A1C-A7ED-75EEBFCB6724}" type="presParOf" srcId="{37F28CC0-D71B-4BE9-90D2-7CEC1DA413A5}" destId="{0B6DD752-3887-4698-818E-A81434F44FC8}" srcOrd="9" destOrd="0" presId="urn:microsoft.com/office/officeart/2005/8/layout/hierarchy2"/>
    <dgm:cxn modelId="{03C9C194-FE90-454E-B02A-2C2D29F8727C}" type="presParOf" srcId="{0B6DD752-3887-4698-818E-A81434F44FC8}" destId="{D195EA35-F91B-47F5-A24A-D6FF410E8126}" srcOrd="0" destOrd="0" presId="urn:microsoft.com/office/officeart/2005/8/layout/hierarchy2"/>
    <dgm:cxn modelId="{BFBE104D-4381-4CB2-B41D-98AEA4321178}" type="presParOf" srcId="{0B6DD752-3887-4698-818E-A81434F44FC8}" destId="{AFD85CA9-261E-41BA-B31E-115C9E81B86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0B45A2D-C529-418B-A807-FDE914845362}" type="doc">
      <dgm:prSet loTypeId="urn:microsoft.com/office/officeart/2005/8/layout/hierarchy1" loCatId="hierarchy" qsTypeId="urn:microsoft.com/office/officeart/2005/8/quickstyle/3d2" qsCatId="3D" csTypeId="urn:microsoft.com/office/officeart/2005/8/colors/accent1_3" csCatId="accent1" phldr="1"/>
      <dgm:spPr/>
      <dgm:t>
        <a:bodyPr/>
        <a:lstStyle/>
        <a:p>
          <a:endParaRPr lang="fr-FR"/>
        </a:p>
      </dgm:t>
    </dgm:pt>
    <dgm:pt modelId="{4171B049-F6EB-42B8-A610-5F0379A1732A}">
      <dgm:prSet phldrT="[Texte]" custT="1"/>
      <dgm:spPr/>
      <dgm:t>
        <a:bodyPr/>
        <a:lstStyle/>
        <a:p>
          <a:pPr>
            <a:lnSpc>
              <a:spcPct val="100000"/>
            </a:lnSpc>
          </a:pPr>
          <a:r>
            <a:rPr lang="ar-MA" sz="2800" b="1" dirty="0">
              <a:cs typeface="Arabic Transparent" pitchFamily="2" charset="-78"/>
            </a:rPr>
            <a:t>خصائص الهدف </a:t>
          </a:r>
          <a:r>
            <a:rPr lang="ar-MA" sz="2800" b="1" dirty="0" err="1">
              <a:cs typeface="Arabic Transparent" pitchFamily="2" charset="-78"/>
            </a:rPr>
            <a:t>البيداغوجي</a:t>
          </a:r>
          <a:r>
            <a:rPr lang="ar-MA" sz="2800" b="1" dirty="0">
              <a:cs typeface="Arabic Transparent" pitchFamily="2" charset="-78"/>
            </a:rPr>
            <a:t> </a:t>
          </a:r>
          <a:endParaRPr lang="fr-FR" sz="2800" b="1" dirty="0">
            <a:cs typeface="Arabic Transparent" pitchFamily="2" charset="-78"/>
          </a:endParaRPr>
        </a:p>
      </dgm:t>
    </dgm:pt>
    <dgm:pt modelId="{CBF63CA1-EEB5-4E44-AC2D-D9CE49C873C6}" type="parTrans" cxnId="{E7585CB3-64FA-4517-93F2-3E654F49B2FD}">
      <dgm:prSet/>
      <dgm:spPr/>
      <dgm:t>
        <a:bodyPr/>
        <a:lstStyle/>
        <a:p>
          <a:pPr>
            <a:lnSpc>
              <a:spcPct val="100000"/>
            </a:lnSpc>
          </a:pPr>
          <a:endParaRPr lang="fr-FR" sz="2000" b="1"/>
        </a:p>
      </dgm:t>
    </dgm:pt>
    <dgm:pt modelId="{D444BB12-279E-49D5-B147-CD249DAFDC99}" type="sibTrans" cxnId="{E7585CB3-64FA-4517-93F2-3E654F49B2FD}">
      <dgm:prSet/>
      <dgm:spPr/>
      <dgm:t>
        <a:bodyPr/>
        <a:lstStyle/>
        <a:p>
          <a:pPr>
            <a:lnSpc>
              <a:spcPct val="100000"/>
            </a:lnSpc>
          </a:pPr>
          <a:endParaRPr lang="fr-FR" sz="2000" b="1"/>
        </a:p>
      </dgm:t>
    </dgm:pt>
    <dgm:pt modelId="{9A068B02-596F-4F34-85B9-86AD4B59CE4B}">
      <dgm:prSet phldrT="[Texte]" custT="1"/>
      <dgm:spPr/>
      <dgm:t>
        <a:bodyPr/>
        <a:lstStyle/>
        <a:p>
          <a:pPr algn="justLow" rtl="1">
            <a:lnSpc>
              <a:spcPct val="100000"/>
            </a:lnSpc>
          </a:pPr>
          <a:r>
            <a:rPr lang="ar-MA" sz="2400" b="1"/>
            <a:t>1. يصاغ الهدف البيداغوجي بصيغة المأمول الوصول إليه أو تحقيقه بعد حصول عملية التعليم والتعلم . </a:t>
          </a:r>
          <a:endParaRPr lang="fr-FR" sz="2400" b="1" dirty="0"/>
        </a:p>
      </dgm:t>
    </dgm:pt>
    <dgm:pt modelId="{A8EAE3A8-AC0B-4142-A69A-331B1EDF9D2B}" type="parTrans" cxnId="{4DF6E823-4C52-4FE0-9F2E-A454839EE9A8}">
      <dgm:prSet custT="1"/>
      <dgm:spPr/>
      <dgm:t>
        <a:bodyPr/>
        <a:lstStyle/>
        <a:p>
          <a:pPr>
            <a:lnSpc>
              <a:spcPct val="100000"/>
            </a:lnSpc>
          </a:pPr>
          <a:endParaRPr lang="fr-FR" sz="2000" b="1"/>
        </a:p>
      </dgm:t>
    </dgm:pt>
    <dgm:pt modelId="{C69362B0-CA61-43E5-A0A8-DCAE8372EC6A}" type="sibTrans" cxnId="{4DF6E823-4C52-4FE0-9F2E-A454839EE9A8}">
      <dgm:prSet/>
      <dgm:spPr/>
      <dgm:t>
        <a:bodyPr/>
        <a:lstStyle/>
        <a:p>
          <a:pPr>
            <a:lnSpc>
              <a:spcPct val="100000"/>
            </a:lnSpc>
          </a:pPr>
          <a:endParaRPr lang="fr-FR" sz="2000" b="1"/>
        </a:p>
      </dgm:t>
    </dgm:pt>
    <dgm:pt modelId="{C6ED701C-F2C1-4515-A137-A38CB7AD5722}">
      <dgm:prSet phldrT="[Texte]" custT="1"/>
      <dgm:spPr/>
      <dgm:t>
        <a:bodyPr/>
        <a:lstStyle/>
        <a:p>
          <a:pPr algn="justLow" rtl="1">
            <a:lnSpc>
              <a:spcPct val="100000"/>
            </a:lnSpc>
          </a:pPr>
          <a:r>
            <a:rPr lang="ar-MA" sz="2400" b="1"/>
            <a:t>4. يركز الهدف التربوي على نتائج التغيير الذي يحصل بفعل المكتسبات التعليمية .</a:t>
          </a:r>
          <a:endParaRPr lang="fr-FR" sz="2400" b="1" dirty="0"/>
        </a:p>
      </dgm:t>
    </dgm:pt>
    <dgm:pt modelId="{E25F008A-DCF6-471A-B3A4-D7E287484B9C}" type="parTrans" cxnId="{7F6CB414-8937-4F21-AE58-BB6D89CB2D19}">
      <dgm:prSet custT="1"/>
      <dgm:spPr/>
      <dgm:t>
        <a:bodyPr/>
        <a:lstStyle/>
        <a:p>
          <a:pPr>
            <a:lnSpc>
              <a:spcPct val="100000"/>
            </a:lnSpc>
          </a:pPr>
          <a:endParaRPr lang="fr-FR" sz="2000" b="1"/>
        </a:p>
      </dgm:t>
    </dgm:pt>
    <dgm:pt modelId="{57A8DB1E-2DE4-4210-A55F-49B2956181F2}" type="sibTrans" cxnId="{7F6CB414-8937-4F21-AE58-BB6D89CB2D19}">
      <dgm:prSet/>
      <dgm:spPr/>
      <dgm:t>
        <a:bodyPr/>
        <a:lstStyle/>
        <a:p>
          <a:pPr>
            <a:lnSpc>
              <a:spcPct val="100000"/>
            </a:lnSpc>
          </a:pPr>
          <a:endParaRPr lang="fr-FR" sz="2000" b="1"/>
        </a:p>
      </dgm:t>
    </dgm:pt>
    <dgm:pt modelId="{5E0D4F93-3476-4FAC-AE6B-EAC0E1BAF2F1}">
      <dgm:prSet custT="1"/>
      <dgm:spPr/>
      <dgm:t>
        <a:bodyPr/>
        <a:lstStyle/>
        <a:p>
          <a:pPr algn="justLow" rtl="1">
            <a:lnSpc>
              <a:spcPct val="100000"/>
            </a:lnSpc>
          </a:pPr>
          <a:r>
            <a:rPr lang="ar-MA" sz="2400" b="1"/>
            <a:t>3. يتميز الهدف التربوي بإمكانية الملاحظة والقياس والقدرة على وصف السلوك المكتسب لدى المتعلم .</a:t>
          </a:r>
          <a:endParaRPr lang="fr-FR" sz="2400" b="1" dirty="0"/>
        </a:p>
      </dgm:t>
    </dgm:pt>
    <dgm:pt modelId="{750E0D2F-9912-444A-A0AB-AB044FF505ED}" type="parTrans" cxnId="{2D2849D1-AE9F-48B0-9AFD-AD1A68AB142A}">
      <dgm:prSet custT="1"/>
      <dgm:spPr/>
      <dgm:t>
        <a:bodyPr/>
        <a:lstStyle/>
        <a:p>
          <a:pPr>
            <a:lnSpc>
              <a:spcPct val="100000"/>
            </a:lnSpc>
          </a:pPr>
          <a:endParaRPr lang="fr-FR" sz="2000" b="1"/>
        </a:p>
      </dgm:t>
    </dgm:pt>
    <dgm:pt modelId="{759150E5-75E3-4C01-B73B-FB1066849101}" type="sibTrans" cxnId="{2D2849D1-AE9F-48B0-9AFD-AD1A68AB142A}">
      <dgm:prSet/>
      <dgm:spPr/>
      <dgm:t>
        <a:bodyPr/>
        <a:lstStyle/>
        <a:p>
          <a:pPr>
            <a:lnSpc>
              <a:spcPct val="100000"/>
            </a:lnSpc>
          </a:pPr>
          <a:endParaRPr lang="fr-FR" sz="2000" b="1"/>
        </a:p>
      </dgm:t>
    </dgm:pt>
    <dgm:pt modelId="{D565A116-9C91-4CB7-83E0-7221376D11B3}">
      <dgm:prSet custT="1"/>
      <dgm:spPr/>
      <dgm:t>
        <a:bodyPr/>
        <a:lstStyle/>
        <a:p>
          <a:pPr algn="justLow" rtl="1">
            <a:lnSpc>
              <a:spcPct val="100000"/>
            </a:lnSpc>
          </a:pPr>
          <a:r>
            <a:rPr lang="ar-MA" sz="2400" b="1"/>
            <a:t>2. يتضمن تحديد الهدف البيداغوجي الإشارة إلى ما يتحقق لدى المتعلم بعد بذل النشاط وانتهاء عملية التعليم والتعلم .  </a:t>
          </a:r>
          <a:endParaRPr lang="fr-FR" sz="2400" b="1" dirty="0"/>
        </a:p>
      </dgm:t>
    </dgm:pt>
    <dgm:pt modelId="{C67F71AB-D512-476A-BBD5-0FB56A1A7E62}" type="parTrans" cxnId="{38F7895C-D0EF-4F6C-9EC1-A607723CC8EF}">
      <dgm:prSet custT="1"/>
      <dgm:spPr/>
      <dgm:t>
        <a:bodyPr/>
        <a:lstStyle/>
        <a:p>
          <a:pPr>
            <a:lnSpc>
              <a:spcPct val="100000"/>
            </a:lnSpc>
          </a:pPr>
          <a:endParaRPr lang="fr-FR" sz="2000" b="1"/>
        </a:p>
      </dgm:t>
    </dgm:pt>
    <dgm:pt modelId="{15085745-E577-4034-AFCB-0E1E0AFEC90C}" type="sibTrans" cxnId="{38F7895C-D0EF-4F6C-9EC1-A607723CC8EF}">
      <dgm:prSet/>
      <dgm:spPr/>
      <dgm:t>
        <a:bodyPr/>
        <a:lstStyle/>
        <a:p>
          <a:pPr>
            <a:lnSpc>
              <a:spcPct val="100000"/>
            </a:lnSpc>
          </a:pPr>
          <a:endParaRPr lang="fr-FR" sz="2000" b="1"/>
        </a:p>
      </dgm:t>
    </dgm:pt>
    <dgm:pt modelId="{A0E9F1A0-074A-47D2-98D5-9BBDF92F8678}" type="pres">
      <dgm:prSet presAssocID="{80B45A2D-C529-418B-A807-FDE914845362}" presName="hierChild1" presStyleCnt="0">
        <dgm:presLayoutVars>
          <dgm:chPref val="1"/>
          <dgm:dir val="rev"/>
          <dgm:animOne val="branch"/>
          <dgm:animLvl val="lvl"/>
          <dgm:resizeHandles/>
        </dgm:presLayoutVars>
      </dgm:prSet>
      <dgm:spPr/>
    </dgm:pt>
    <dgm:pt modelId="{3821868B-270A-49E3-A499-CEC7D47D98C4}" type="pres">
      <dgm:prSet presAssocID="{4171B049-F6EB-42B8-A610-5F0379A1732A}" presName="hierRoot1" presStyleCnt="0"/>
      <dgm:spPr/>
    </dgm:pt>
    <dgm:pt modelId="{6D119D6D-D6B0-42F3-A2B3-D1AE9E552597}" type="pres">
      <dgm:prSet presAssocID="{4171B049-F6EB-42B8-A610-5F0379A1732A}" presName="composite" presStyleCnt="0"/>
      <dgm:spPr/>
    </dgm:pt>
    <dgm:pt modelId="{A1564B31-55E0-467D-8673-5C442C3D088B}" type="pres">
      <dgm:prSet presAssocID="{4171B049-F6EB-42B8-A610-5F0379A1732A}" presName="background" presStyleLbl="node0" presStyleIdx="0" presStyleCnt="1"/>
      <dgm:spPr/>
    </dgm:pt>
    <dgm:pt modelId="{F546DDCF-8F55-4D47-A988-AA17D091AF84}" type="pres">
      <dgm:prSet presAssocID="{4171B049-F6EB-42B8-A610-5F0379A1732A}" presName="text" presStyleLbl="fgAcc0" presStyleIdx="0" presStyleCnt="1" custScaleX="315824" custLinFactY="-7344" custLinFactNeighborY="-100000">
        <dgm:presLayoutVars>
          <dgm:chPref val="3"/>
        </dgm:presLayoutVars>
      </dgm:prSet>
      <dgm:spPr/>
    </dgm:pt>
    <dgm:pt modelId="{C50D6DCD-17E2-400A-9996-B8699482F8D7}" type="pres">
      <dgm:prSet presAssocID="{4171B049-F6EB-42B8-A610-5F0379A1732A}" presName="hierChild2" presStyleCnt="0"/>
      <dgm:spPr/>
    </dgm:pt>
    <dgm:pt modelId="{A7C7DFEC-1CA6-464E-9461-CC49A503D024}" type="pres">
      <dgm:prSet presAssocID="{A8EAE3A8-AC0B-4142-A69A-331B1EDF9D2B}" presName="Name10" presStyleLbl="parChTrans1D2" presStyleIdx="0" presStyleCnt="4"/>
      <dgm:spPr/>
    </dgm:pt>
    <dgm:pt modelId="{3AE0685A-840A-4584-B590-64F0828065F9}" type="pres">
      <dgm:prSet presAssocID="{9A068B02-596F-4F34-85B9-86AD4B59CE4B}" presName="hierRoot2" presStyleCnt="0"/>
      <dgm:spPr/>
    </dgm:pt>
    <dgm:pt modelId="{E0BCC91E-70D9-496A-B852-3944A60108F3}" type="pres">
      <dgm:prSet presAssocID="{9A068B02-596F-4F34-85B9-86AD4B59CE4B}" presName="composite2" presStyleCnt="0"/>
      <dgm:spPr/>
    </dgm:pt>
    <dgm:pt modelId="{2227259F-DBFF-4546-9ECD-EC7C2E8F67F5}" type="pres">
      <dgm:prSet presAssocID="{9A068B02-596F-4F34-85B9-86AD4B59CE4B}" presName="background2" presStyleLbl="node2" presStyleIdx="0" presStyleCnt="4"/>
      <dgm:spPr/>
    </dgm:pt>
    <dgm:pt modelId="{D1D11CF7-37C1-4949-B22F-89229CD89587}" type="pres">
      <dgm:prSet presAssocID="{9A068B02-596F-4F34-85B9-86AD4B59CE4B}" presName="text2" presStyleLbl="fgAcc2" presStyleIdx="0" presStyleCnt="4" custScaleX="165944" custScaleY="399908" custLinFactY="-14334" custLinFactNeighborX="141" custLinFactNeighborY="-100000">
        <dgm:presLayoutVars>
          <dgm:chPref val="3"/>
        </dgm:presLayoutVars>
      </dgm:prSet>
      <dgm:spPr/>
    </dgm:pt>
    <dgm:pt modelId="{7E54DFAC-80C0-44C5-A07C-190ABF4BF320}" type="pres">
      <dgm:prSet presAssocID="{9A068B02-596F-4F34-85B9-86AD4B59CE4B}" presName="hierChild3" presStyleCnt="0"/>
      <dgm:spPr/>
    </dgm:pt>
    <dgm:pt modelId="{2DB4B3B3-2B1F-407D-AF69-9D1555D831C0}" type="pres">
      <dgm:prSet presAssocID="{C67F71AB-D512-476A-BBD5-0FB56A1A7E62}" presName="Name10" presStyleLbl="parChTrans1D2" presStyleIdx="1" presStyleCnt="4"/>
      <dgm:spPr/>
    </dgm:pt>
    <dgm:pt modelId="{EB4273BA-AEC8-411A-8207-8B8E2F7F1601}" type="pres">
      <dgm:prSet presAssocID="{D565A116-9C91-4CB7-83E0-7221376D11B3}" presName="hierRoot2" presStyleCnt="0"/>
      <dgm:spPr/>
    </dgm:pt>
    <dgm:pt modelId="{B7144778-8B4A-44FC-8D7F-9D4EF3ED67B2}" type="pres">
      <dgm:prSet presAssocID="{D565A116-9C91-4CB7-83E0-7221376D11B3}" presName="composite2" presStyleCnt="0"/>
      <dgm:spPr/>
    </dgm:pt>
    <dgm:pt modelId="{91B27077-E97E-4BA0-85ED-B90903F463ED}" type="pres">
      <dgm:prSet presAssocID="{D565A116-9C91-4CB7-83E0-7221376D11B3}" presName="background2" presStyleLbl="node2" presStyleIdx="1" presStyleCnt="4"/>
      <dgm:spPr/>
    </dgm:pt>
    <dgm:pt modelId="{6EAC99B5-999B-430D-A9EE-A683D357DF4F}" type="pres">
      <dgm:prSet presAssocID="{D565A116-9C91-4CB7-83E0-7221376D11B3}" presName="text2" presStyleLbl="fgAcc2" presStyleIdx="1" presStyleCnt="4" custScaleX="181717" custScaleY="399810" custLinFactNeighborY="-9194">
        <dgm:presLayoutVars>
          <dgm:chPref val="3"/>
        </dgm:presLayoutVars>
      </dgm:prSet>
      <dgm:spPr/>
    </dgm:pt>
    <dgm:pt modelId="{F10EC822-1DD9-4F79-B8C0-5EB03F2EA433}" type="pres">
      <dgm:prSet presAssocID="{D565A116-9C91-4CB7-83E0-7221376D11B3}" presName="hierChild3" presStyleCnt="0"/>
      <dgm:spPr/>
    </dgm:pt>
    <dgm:pt modelId="{F4DD88FC-6BAD-4CE9-B606-DCE4C4519307}" type="pres">
      <dgm:prSet presAssocID="{750E0D2F-9912-444A-A0AB-AB044FF505ED}" presName="Name10" presStyleLbl="parChTrans1D2" presStyleIdx="2" presStyleCnt="4"/>
      <dgm:spPr/>
    </dgm:pt>
    <dgm:pt modelId="{3BDAF919-5E96-4013-8F53-1172246B3058}" type="pres">
      <dgm:prSet presAssocID="{5E0D4F93-3476-4FAC-AE6B-EAC0E1BAF2F1}" presName="hierRoot2" presStyleCnt="0"/>
      <dgm:spPr/>
    </dgm:pt>
    <dgm:pt modelId="{9093E57E-7AD7-4025-A751-F707C63DC0B9}" type="pres">
      <dgm:prSet presAssocID="{5E0D4F93-3476-4FAC-AE6B-EAC0E1BAF2F1}" presName="composite2" presStyleCnt="0"/>
      <dgm:spPr/>
    </dgm:pt>
    <dgm:pt modelId="{B861CC34-2060-4332-8B52-8F9D7A7CB1CB}" type="pres">
      <dgm:prSet presAssocID="{5E0D4F93-3476-4FAC-AE6B-EAC0E1BAF2F1}" presName="background2" presStyleLbl="node2" presStyleIdx="2" presStyleCnt="4"/>
      <dgm:spPr/>
    </dgm:pt>
    <dgm:pt modelId="{7DCFE65D-DF2D-4291-A021-C945303C8C03}" type="pres">
      <dgm:prSet presAssocID="{5E0D4F93-3476-4FAC-AE6B-EAC0E1BAF2F1}" presName="text2" presStyleLbl="fgAcc2" presStyleIdx="2" presStyleCnt="4" custScaleX="167915" custScaleY="360236" custLinFactNeighborX="-8596" custLinFactNeighborY="79848">
        <dgm:presLayoutVars>
          <dgm:chPref val="3"/>
        </dgm:presLayoutVars>
      </dgm:prSet>
      <dgm:spPr/>
    </dgm:pt>
    <dgm:pt modelId="{8C423FA3-E89B-46AC-A4A4-5EA33A8E72E4}" type="pres">
      <dgm:prSet presAssocID="{5E0D4F93-3476-4FAC-AE6B-EAC0E1BAF2F1}" presName="hierChild3" presStyleCnt="0"/>
      <dgm:spPr/>
    </dgm:pt>
    <dgm:pt modelId="{7F59461E-1ECD-490B-985A-EBFFBA76D3AF}" type="pres">
      <dgm:prSet presAssocID="{E25F008A-DCF6-471A-B3A4-D7E287484B9C}" presName="Name10" presStyleLbl="parChTrans1D2" presStyleIdx="3" presStyleCnt="4"/>
      <dgm:spPr/>
    </dgm:pt>
    <dgm:pt modelId="{B60E796B-29CE-4E5C-BE15-9BD658E8AEB3}" type="pres">
      <dgm:prSet presAssocID="{C6ED701C-F2C1-4515-A137-A38CB7AD5722}" presName="hierRoot2" presStyleCnt="0"/>
      <dgm:spPr/>
    </dgm:pt>
    <dgm:pt modelId="{EBC72BCD-BC70-421E-B395-1DEE585A24D4}" type="pres">
      <dgm:prSet presAssocID="{C6ED701C-F2C1-4515-A137-A38CB7AD5722}" presName="composite2" presStyleCnt="0"/>
      <dgm:spPr/>
    </dgm:pt>
    <dgm:pt modelId="{98DE978C-D520-4B41-876D-44A6FDEEA2B2}" type="pres">
      <dgm:prSet presAssocID="{C6ED701C-F2C1-4515-A137-A38CB7AD5722}" presName="background2" presStyleLbl="node2" presStyleIdx="3" presStyleCnt="4"/>
      <dgm:spPr/>
    </dgm:pt>
    <dgm:pt modelId="{4F3133A9-161B-44A2-AC6E-0AB0EF491CA2}" type="pres">
      <dgm:prSet presAssocID="{C6ED701C-F2C1-4515-A137-A38CB7AD5722}" presName="text2" presStyleLbl="fgAcc2" presStyleIdx="3" presStyleCnt="4" custScaleX="164882" custScaleY="294375" custLinFactY="100000" custLinFactNeighborY="158537">
        <dgm:presLayoutVars>
          <dgm:chPref val="3"/>
        </dgm:presLayoutVars>
      </dgm:prSet>
      <dgm:spPr/>
    </dgm:pt>
    <dgm:pt modelId="{32A71670-92E6-4019-83C4-BF5DD4E826AD}" type="pres">
      <dgm:prSet presAssocID="{C6ED701C-F2C1-4515-A137-A38CB7AD5722}" presName="hierChild3" presStyleCnt="0"/>
      <dgm:spPr/>
    </dgm:pt>
  </dgm:ptLst>
  <dgm:cxnLst>
    <dgm:cxn modelId="{7F6CB414-8937-4F21-AE58-BB6D89CB2D19}" srcId="{4171B049-F6EB-42B8-A610-5F0379A1732A}" destId="{C6ED701C-F2C1-4515-A137-A38CB7AD5722}" srcOrd="3" destOrd="0" parTransId="{E25F008A-DCF6-471A-B3A4-D7E287484B9C}" sibTransId="{57A8DB1E-2DE4-4210-A55F-49B2956181F2}"/>
    <dgm:cxn modelId="{D52C5815-632A-4E6E-8CA8-4795E9D0699C}" type="presOf" srcId="{A8EAE3A8-AC0B-4142-A69A-331B1EDF9D2B}" destId="{A7C7DFEC-1CA6-464E-9461-CC49A503D024}" srcOrd="0" destOrd="0" presId="urn:microsoft.com/office/officeart/2005/8/layout/hierarchy1"/>
    <dgm:cxn modelId="{BD8DC722-89B3-4993-A656-4C4461694BDA}" type="presOf" srcId="{D565A116-9C91-4CB7-83E0-7221376D11B3}" destId="{6EAC99B5-999B-430D-A9EE-A683D357DF4F}" srcOrd="0" destOrd="0" presId="urn:microsoft.com/office/officeart/2005/8/layout/hierarchy1"/>
    <dgm:cxn modelId="{4DF6E823-4C52-4FE0-9F2E-A454839EE9A8}" srcId="{4171B049-F6EB-42B8-A610-5F0379A1732A}" destId="{9A068B02-596F-4F34-85B9-86AD4B59CE4B}" srcOrd="0" destOrd="0" parTransId="{A8EAE3A8-AC0B-4142-A69A-331B1EDF9D2B}" sibTransId="{C69362B0-CA61-43E5-A0A8-DCAE8372EC6A}"/>
    <dgm:cxn modelId="{687ED124-C961-44B1-A813-E248710D5678}" type="presOf" srcId="{80B45A2D-C529-418B-A807-FDE914845362}" destId="{A0E9F1A0-074A-47D2-98D5-9BBDF92F8678}" srcOrd="0" destOrd="0" presId="urn:microsoft.com/office/officeart/2005/8/layout/hierarchy1"/>
    <dgm:cxn modelId="{FEADF72A-A65B-4A13-A374-FC192F89D70A}" type="presOf" srcId="{5E0D4F93-3476-4FAC-AE6B-EAC0E1BAF2F1}" destId="{7DCFE65D-DF2D-4291-A021-C945303C8C03}" srcOrd="0" destOrd="0" presId="urn:microsoft.com/office/officeart/2005/8/layout/hierarchy1"/>
    <dgm:cxn modelId="{43E3DE37-6607-4934-AECA-51617B4FE64C}" type="presOf" srcId="{750E0D2F-9912-444A-A0AB-AB044FF505ED}" destId="{F4DD88FC-6BAD-4CE9-B606-DCE4C4519307}" srcOrd="0" destOrd="0" presId="urn:microsoft.com/office/officeart/2005/8/layout/hierarchy1"/>
    <dgm:cxn modelId="{38F7895C-D0EF-4F6C-9EC1-A607723CC8EF}" srcId="{4171B049-F6EB-42B8-A610-5F0379A1732A}" destId="{D565A116-9C91-4CB7-83E0-7221376D11B3}" srcOrd="1" destOrd="0" parTransId="{C67F71AB-D512-476A-BBD5-0FB56A1A7E62}" sibTransId="{15085745-E577-4034-AFCB-0E1E0AFEC90C}"/>
    <dgm:cxn modelId="{64DC755F-FAD8-41DA-8256-B770A74C61E5}" type="presOf" srcId="{4171B049-F6EB-42B8-A610-5F0379A1732A}" destId="{F546DDCF-8F55-4D47-A988-AA17D091AF84}" srcOrd="0" destOrd="0" presId="urn:microsoft.com/office/officeart/2005/8/layout/hierarchy1"/>
    <dgm:cxn modelId="{B755BA81-659F-4368-B121-A96B88F1D8CE}" type="presOf" srcId="{9A068B02-596F-4F34-85B9-86AD4B59CE4B}" destId="{D1D11CF7-37C1-4949-B22F-89229CD89587}" srcOrd="0" destOrd="0" presId="urn:microsoft.com/office/officeart/2005/8/layout/hierarchy1"/>
    <dgm:cxn modelId="{E7585CB3-64FA-4517-93F2-3E654F49B2FD}" srcId="{80B45A2D-C529-418B-A807-FDE914845362}" destId="{4171B049-F6EB-42B8-A610-5F0379A1732A}" srcOrd="0" destOrd="0" parTransId="{CBF63CA1-EEB5-4E44-AC2D-D9CE49C873C6}" sibTransId="{D444BB12-279E-49D5-B147-CD249DAFDC99}"/>
    <dgm:cxn modelId="{2D2849D1-AE9F-48B0-9AFD-AD1A68AB142A}" srcId="{4171B049-F6EB-42B8-A610-5F0379A1732A}" destId="{5E0D4F93-3476-4FAC-AE6B-EAC0E1BAF2F1}" srcOrd="2" destOrd="0" parTransId="{750E0D2F-9912-444A-A0AB-AB044FF505ED}" sibTransId="{759150E5-75E3-4C01-B73B-FB1066849101}"/>
    <dgm:cxn modelId="{D023FCD3-D67C-41A6-A08D-B42743CFE27C}" type="presOf" srcId="{C6ED701C-F2C1-4515-A137-A38CB7AD5722}" destId="{4F3133A9-161B-44A2-AC6E-0AB0EF491CA2}" srcOrd="0" destOrd="0" presId="urn:microsoft.com/office/officeart/2005/8/layout/hierarchy1"/>
    <dgm:cxn modelId="{63AC93E1-D476-43D6-871B-7B6E645F4816}" type="presOf" srcId="{E25F008A-DCF6-471A-B3A4-D7E287484B9C}" destId="{7F59461E-1ECD-490B-985A-EBFFBA76D3AF}" srcOrd="0" destOrd="0" presId="urn:microsoft.com/office/officeart/2005/8/layout/hierarchy1"/>
    <dgm:cxn modelId="{AC476FEB-01BA-4970-9850-42ADD47B4635}" type="presOf" srcId="{C67F71AB-D512-476A-BBD5-0FB56A1A7E62}" destId="{2DB4B3B3-2B1F-407D-AF69-9D1555D831C0}" srcOrd="0" destOrd="0" presId="urn:microsoft.com/office/officeart/2005/8/layout/hierarchy1"/>
    <dgm:cxn modelId="{64997A97-5D9C-44DB-BF71-288512861117}" type="presParOf" srcId="{A0E9F1A0-074A-47D2-98D5-9BBDF92F8678}" destId="{3821868B-270A-49E3-A499-CEC7D47D98C4}" srcOrd="0" destOrd="0" presId="urn:microsoft.com/office/officeart/2005/8/layout/hierarchy1"/>
    <dgm:cxn modelId="{4C819AA9-8D7B-4FFF-8A4F-201476DF4696}" type="presParOf" srcId="{3821868B-270A-49E3-A499-CEC7D47D98C4}" destId="{6D119D6D-D6B0-42F3-A2B3-D1AE9E552597}" srcOrd="0" destOrd="0" presId="urn:microsoft.com/office/officeart/2005/8/layout/hierarchy1"/>
    <dgm:cxn modelId="{F12735E7-24B7-4267-9613-A2614A86766F}" type="presParOf" srcId="{6D119D6D-D6B0-42F3-A2B3-D1AE9E552597}" destId="{A1564B31-55E0-467D-8673-5C442C3D088B}" srcOrd="0" destOrd="0" presId="urn:microsoft.com/office/officeart/2005/8/layout/hierarchy1"/>
    <dgm:cxn modelId="{7911764C-5420-4F90-B0D9-F7C4E1452D20}" type="presParOf" srcId="{6D119D6D-D6B0-42F3-A2B3-D1AE9E552597}" destId="{F546DDCF-8F55-4D47-A988-AA17D091AF84}" srcOrd="1" destOrd="0" presId="urn:microsoft.com/office/officeart/2005/8/layout/hierarchy1"/>
    <dgm:cxn modelId="{C298F30B-7EED-435C-AA8E-C42B68AD0B75}" type="presParOf" srcId="{3821868B-270A-49E3-A499-CEC7D47D98C4}" destId="{C50D6DCD-17E2-400A-9996-B8699482F8D7}" srcOrd="1" destOrd="0" presId="urn:microsoft.com/office/officeart/2005/8/layout/hierarchy1"/>
    <dgm:cxn modelId="{C8AE09FF-E26E-48D9-9668-269118FEAE59}" type="presParOf" srcId="{C50D6DCD-17E2-400A-9996-B8699482F8D7}" destId="{A7C7DFEC-1CA6-464E-9461-CC49A503D024}" srcOrd="0" destOrd="0" presId="urn:microsoft.com/office/officeart/2005/8/layout/hierarchy1"/>
    <dgm:cxn modelId="{B4ECF958-2087-45E9-B240-C95E4B892CD5}" type="presParOf" srcId="{C50D6DCD-17E2-400A-9996-B8699482F8D7}" destId="{3AE0685A-840A-4584-B590-64F0828065F9}" srcOrd="1" destOrd="0" presId="urn:microsoft.com/office/officeart/2005/8/layout/hierarchy1"/>
    <dgm:cxn modelId="{AE56FC56-3D79-4DAF-B47E-8175AE160DA1}" type="presParOf" srcId="{3AE0685A-840A-4584-B590-64F0828065F9}" destId="{E0BCC91E-70D9-496A-B852-3944A60108F3}" srcOrd="0" destOrd="0" presId="urn:microsoft.com/office/officeart/2005/8/layout/hierarchy1"/>
    <dgm:cxn modelId="{5420D8A5-9438-4418-8E72-791672BD9585}" type="presParOf" srcId="{E0BCC91E-70D9-496A-B852-3944A60108F3}" destId="{2227259F-DBFF-4546-9ECD-EC7C2E8F67F5}" srcOrd="0" destOrd="0" presId="urn:microsoft.com/office/officeart/2005/8/layout/hierarchy1"/>
    <dgm:cxn modelId="{9F369B60-9477-4C8A-BE88-7D19F2E945CF}" type="presParOf" srcId="{E0BCC91E-70D9-496A-B852-3944A60108F3}" destId="{D1D11CF7-37C1-4949-B22F-89229CD89587}" srcOrd="1" destOrd="0" presId="urn:microsoft.com/office/officeart/2005/8/layout/hierarchy1"/>
    <dgm:cxn modelId="{B161B466-D217-407E-B762-AD3C3B27D327}" type="presParOf" srcId="{3AE0685A-840A-4584-B590-64F0828065F9}" destId="{7E54DFAC-80C0-44C5-A07C-190ABF4BF320}" srcOrd="1" destOrd="0" presId="urn:microsoft.com/office/officeart/2005/8/layout/hierarchy1"/>
    <dgm:cxn modelId="{59424954-BBB8-4741-8F8C-CEA2806FCA08}" type="presParOf" srcId="{C50D6DCD-17E2-400A-9996-B8699482F8D7}" destId="{2DB4B3B3-2B1F-407D-AF69-9D1555D831C0}" srcOrd="2" destOrd="0" presId="urn:microsoft.com/office/officeart/2005/8/layout/hierarchy1"/>
    <dgm:cxn modelId="{B323D8C9-10A0-4CC0-AFFA-CC4D8C9FB4DB}" type="presParOf" srcId="{C50D6DCD-17E2-400A-9996-B8699482F8D7}" destId="{EB4273BA-AEC8-411A-8207-8B8E2F7F1601}" srcOrd="3" destOrd="0" presId="urn:microsoft.com/office/officeart/2005/8/layout/hierarchy1"/>
    <dgm:cxn modelId="{16B13904-D3C4-4988-8BC9-ABB70F8CA282}" type="presParOf" srcId="{EB4273BA-AEC8-411A-8207-8B8E2F7F1601}" destId="{B7144778-8B4A-44FC-8D7F-9D4EF3ED67B2}" srcOrd="0" destOrd="0" presId="urn:microsoft.com/office/officeart/2005/8/layout/hierarchy1"/>
    <dgm:cxn modelId="{407F4851-C3CA-4DB6-ACBF-465EA7C9510C}" type="presParOf" srcId="{B7144778-8B4A-44FC-8D7F-9D4EF3ED67B2}" destId="{91B27077-E97E-4BA0-85ED-B90903F463ED}" srcOrd="0" destOrd="0" presId="urn:microsoft.com/office/officeart/2005/8/layout/hierarchy1"/>
    <dgm:cxn modelId="{07EEBB7A-EF5B-4BB3-80B4-56817C19A217}" type="presParOf" srcId="{B7144778-8B4A-44FC-8D7F-9D4EF3ED67B2}" destId="{6EAC99B5-999B-430D-A9EE-A683D357DF4F}" srcOrd="1" destOrd="0" presId="urn:microsoft.com/office/officeart/2005/8/layout/hierarchy1"/>
    <dgm:cxn modelId="{DAC8BABC-BA6E-4C51-916E-8D1511B2245C}" type="presParOf" srcId="{EB4273BA-AEC8-411A-8207-8B8E2F7F1601}" destId="{F10EC822-1DD9-4F79-B8C0-5EB03F2EA433}" srcOrd="1" destOrd="0" presId="urn:microsoft.com/office/officeart/2005/8/layout/hierarchy1"/>
    <dgm:cxn modelId="{A10B1A96-D194-4C98-B3D0-7B0EB27CA0DB}" type="presParOf" srcId="{C50D6DCD-17E2-400A-9996-B8699482F8D7}" destId="{F4DD88FC-6BAD-4CE9-B606-DCE4C4519307}" srcOrd="4" destOrd="0" presId="urn:microsoft.com/office/officeart/2005/8/layout/hierarchy1"/>
    <dgm:cxn modelId="{734849ED-8666-4C04-91A3-5CBB47363708}" type="presParOf" srcId="{C50D6DCD-17E2-400A-9996-B8699482F8D7}" destId="{3BDAF919-5E96-4013-8F53-1172246B3058}" srcOrd="5" destOrd="0" presId="urn:microsoft.com/office/officeart/2005/8/layout/hierarchy1"/>
    <dgm:cxn modelId="{9D774D22-2397-4F58-9EF8-5A8033316D44}" type="presParOf" srcId="{3BDAF919-5E96-4013-8F53-1172246B3058}" destId="{9093E57E-7AD7-4025-A751-F707C63DC0B9}" srcOrd="0" destOrd="0" presId="urn:microsoft.com/office/officeart/2005/8/layout/hierarchy1"/>
    <dgm:cxn modelId="{2BFA3E44-07BE-48A3-AB47-83AFAB772A0F}" type="presParOf" srcId="{9093E57E-7AD7-4025-A751-F707C63DC0B9}" destId="{B861CC34-2060-4332-8B52-8F9D7A7CB1CB}" srcOrd="0" destOrd="0" presId="urn:microsoft.com/office/officeart/2005/8/layout/hierarchy1"/>
    <dgm:cxn modelId="{F580645D-9091-471C-BF45-EE3D16AD4677}" type="presParOf" srcId="{9093E57E-7AD7-4025-A751-F707C63DC0B9}" destId="{7DCFE65D-DF2D-4291-A021-C945303C8C03}" srcOrd="1" destOrd="0" presId="urn:microsoft.com/office/officeart/2005/8/layout/hierarchy1"/>
    <dgm:cxn modelId="{C96C92C0-D4D5-41A0-8E75-DCD6C3929335}" type="presParOf" srcId="{3BDAF919-5E96-4013-8F53-1172246B3058}" destId="{8C423FA3-E89B-46AC-A4A4-5EA33A8E72E4}" srcOrd="1" destOrd="0" presId="urn:microsoft.com/office/officeart/2005/8/layout/hierarchy1"/>
    <dgm:cxn modelId="{8F43DC19-A52C-460D-8F89-DCA26B5AE2C4}" type="presParOf" srcId="{C50D6DCD-17E2-400A-9996-B8699482F8D7}" destId="{7F59461E-1ECD-490B-985A-EBFFBA76D3AF}" srcOrd="6" destOrd="0" presId="urn:microsoft.com/office/officeart/2005/8/layout/hierarchy1"/>
    <dgm:cxn modelId="{E6C3B910-D447-4C3D-9612-E2574F6603AC}" type="presParOf" srcId="{C50D6DCD-17E2-400A-9996-B8699482F8D7}" destId="{B60E796B-29CE-4E5C-BE15-9BD658E8AEB3}" srcOrd="7" destOrd="0" presId="urn:microsoft.com/office/officeart/2005/8/layout/hierarchy1"/>
    <dgm:cxn modelId="{F23548B9-5E0F-4447-9C92-129E52C35D4A}" type="presParOf" srcId="{B60E796B-29CE-4E5C-BE15-9BD658E8AEB3}" destId="{EBC72BCD-BC70-421E-B395-1DEE585A24D4}" srcOrd="0" destOrd="0" presId="urn:microsoft.com/office/officeart/2005/8/layout/hierarchy1"/>
    <dgm:cxn modelId="{357AA88D-D427-4741-93E8-B923AB91B606}" type="presParOf" srcId="{EBC72BCD-BC70-421E-B395-1DEE585A24D4}" destId="{98DE978C-D520-4B41-876D-44A6FDEEA2B2}" srcOrd="0" destOrd="0" presId="urn:microsoft.com/office/officeart/2005/8/layout/hierarchy1"/>
    <dgm:cxn modelId="{A678FC4D-5135-4D23-BC8C-4129D33CD457}" type="presParOf" srcId="{EBC72BCD-BC70-421E-B395-1DEE585A24D4}" destId="{4F3133A9-161B-44A2-AC6E-0AB0EF491CA2}" srcOrd="1" destOrd="0" presId="urn:microsoft.com/office/officeart/2005/8/layout/hierarchy1"/>
    <dgm:cxn modelId="{6E730BDB-5A45-42F3-A4AD-36533A79DD6E}" type="presParOf" srcId="{B60E796B-29CE-4E5C-BE15-9BD658E8AEB3}" destId="{32A71670-92E6-4019-83C4-BF5DD4E826A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75BB637-517D-409A-8310-00732A5BBAE9}"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fr-FR"/>
        </a:p>
      </dgm:t>
    </dgm:pt>
    <dgm:pt modelId="{13C2AE36-12C2-4087-8EF5-3209A24EE633}">
      <dgm:prSet phldrT="[Texte]" custT="1">
        <dgm:style>
          <a:lnRef idx="3">
            <a:schemeClr val="lt1"/>
          </a:lnRef>
          <a:fillRef idx="1">
            <a:schemeClr val="accent2"/>
          </a:fillRef>
          <a:effectRef idx="1">
            <a:schemeClr val="accent2"/>
          </a:effectRef>
          <a:fontRef idx="minor">
            <a:schemeClr val="lt1"/>
          </a:fontRef>
        </dgm:style>
      </dgm:prSet>
      <dgm:spPr/>
      <dgm:t>
        <a:bodyPr/>
        <a:lstStyle/>
        <a:p>
          <a:pPr algn="ctr" rtl="1"/>
          <a:r>
            <a:rPr lang="ar-MA" sz="3200" b="1" i="1" dirty="0"/>
            <a:t>الغـــــــايات ( </a:t>
          </a:r>
          <a:r>
            <a:rPr lang="fr-FR" sz="3200" b="1" i="1" dirty="0"/>
            <a:t>les finalités- les fins </a:t>
          </a:r>
          <a:r>
            <a:rPr lang="ar-MA" sz="3200" b="1" i="1" dirty="0"/>
            <a:t>)  </a:t>
          </a:r>
          <a:endParaRPr lang="fr-FR" sz="3200" b="1" i="1" dirty="0"/>
        </a:p>
      </dgm:t>
    </dgm:pt>
    <dgm:pt modelId="{30958959-ED0D-45AA-A68B-9981BDBA447E}" type="parTrans" cxnId="{B7747D6A-3ADA-49DA-9C33-D03DD68C4BFB}">
      <dgm:prSet/>
      <dgm:spPr/>
      <dgm:t>
        <a:bodyPr/>
        <a:lstStyle/>
        <a:p>
          <a:endParaRPr lang="fr-FR" sz="2000" b="1"/>
        </a:p>
      </dgm:t>
    </dgm:pt>
    <dgm:pt modelId="{1E21A8E8-240A-4183-906B-6D5D2B0BB7D1}" type="sibTrans" cxnId="{B7747D6A-3ADA-49DA-9C33-D03DD68C4BFB}">
      <dgm:prSet/>
      <dgm:spPr/>
      <dgm:t>
        <a:bodyPr/>
        <a:lstStyle/>
        <a:p>
          <a:endParaRPr lang="fr-FR" sz="2000" b="1"/>
        </a:p>
      </dgm:t>
    </dgm:pt>
    <dgm:pt modelId="{F0727630-C4AE-477D-9B40-25CA8D4B37E9}">
      <dgm:prSet phldrT="[Texte]" custT="1"/>
      <dgm:spPr/>
      <dgm:t>
        <a:bodyPr/>
        <a:lstStyle/>
        <a:p>
          <a:pPr rtl="1"/>
          <a:r>
            <a:rPr lang="ar-MA" sz="2000" b="1" dirty="0">
              <a:latin typeface="Arial Unicode MS" pitchFamily="34" charset="-128"/>
              <a:ea typeface="Arial Unicode MS" pitchFamily="34" charset="-128"/>
              <a:cs typeface="Arial Unicode MS" pitchFamily="34" charset="-128"/>
            </a:rPr>
            <a:t>هي الأهداف التربوية العامة للدولة ويعبر عنها بصيغة نوايا يراد تحقيقها </a:t>
          </a:r>
          <a:r>
            <a:rPr lang="ar-MA" sz="2000" b="1" u="none" dirty="0">
              <a:solidFill>
                <a:schemeClr val="tx1"/>
              </a:solidFill>
              <a:latin typeface="Arial Unicode MS" pitchFamily="34" charset="-128"/>
              <a:ea typeface="Arial Unicode MS" pitchFamily="34" charset="-128"/>
              <a:cs typeface="Arial Unicode MS" pitchFamily="34" charset="-128"/>
            </a:rPr>
            <a:t>على المدى البعيد </a:t>
          </a:r>
          <a:endParaRPr lang="fr-FR" sz="2000" b="1" u="none" dirty="0">
            <a:solidFill>
              <a:schemeClr val="tx1"/>
            </a:solidFill>
            <a:latin typeface="Arial Unicode MS" pitchFamily="34" charset="-128"/>
            <a:ea typeface="Arial Unicode MS" pitchFamily="34" charset="-128"/>
            <a:cs typeface="Arial Unicode MS" pitchFamily="34" charset="-128"/>
          </a:endParaRPr>
        </a:p>
      </dgm:t>
    </dgm:pt>
    <dgm:pt modelId="{BFCC36AD-5E6F-440F-8E9F-15C900378160}" type="parTrans" cxnId="{96B7FCE9-1C87-4F83-8D4C-626D54B23786}">
      <dgm:prSet/>
      <dgm:spPr/>
      <dgm:t>
        <a:bodyPr/>
        <a:lstStyle/>
        <a:p>
          <a:endParaRPr lang="fr-FR" sz="2000" b="1"/>
        </a:p>
      </dgm:t>
    </dgm:pt>
    <dgm:pt modelId="{FE936E26-7BD8-4BAE-99EB-5DB0D99DB472}" type="sibTrans" cxnId="{96B7FCE9-1C87-4F83-8D4C-626D54B23786}">
      <dgm:prSet/>
      <dgm:spPr/>
      <dgm:t>
        <a:bodyPr/>
        <a:lstStyle/>
        <a:p>
          <a:endParaRPr lang="fr-FR" sz="2000" b="1"/>
        </a:p>
      </dgm:t>
    </dgm:pt>
    <dgm:pt modelId="{502E11D2-2389-4942-97F1-1669251F52F7}">
      <dgm:prSet phldrT="[Texte]" custT="1">
        <dgm:style>
          <a:lnRef idx="3">
            <a:schemeClr val="lt1"/>
          </a:lnRef>
          <a:fillRef idx="1">
            <a:schemeClr val="accent2"/>
          </a:fillRef>
          <a:effectRef idx="1">
            <a:schemeClr val="accent2"/>
          </a:effectRef>
          <a:fontRef idx="minor">
            <a:schemeClr val="lt1"/>
          </a:fontRef>
        </dgm:style>
      </dgm:prSet>
      <dgm:spPr/>
      <dgm:t>
        <a:bodyPr/>
        <a:lstStyle/>
        <a:p>
          <a:pPr algn="ctr" rtl="1"/>
          <a:r>
            <a:rPr lang="ar-MA" sz="3200" b="1" i="1" dirty="0"/>
            <a:t>الأغـــــراض (</a:t>
          </a:r>
          <a:r>
            <a:rPr lang="fr-FR" sz="3200" b="1" i="1" dirty="0"/>
            <a:t> les Buts </a:t>
          </a:r>
          <a:r>
            <a:rPr lang="ar-MA" sz="3200" b="1" i="1" dirty="0"/>
            <a:t>)  </a:t>
          </a:r>
          <a:endParaRPr lang="fr-FR" sz="3200" b="1" i="1" dirty="0"/>
        </a:p>
      </dgm:t>
    </dgm:pt>
    <dgm:pt modelId="{34EE5F65-0F64-4787-8D9B-CFDD7699308E}" type="parTrans" cxnId="{FE8E55FD-91DF-420A-8094-F2A10C621927}">
      <dgm:prSet/>
      <dgm:spPr/>
      <dgm:t>
        <a:bodyPr/>
        <a:lstStyle/>
        <a:p>
          <a:endParaRPr lang="fr-FR" sz="2000" b="1"/>
        </a:p>
      </dgm:t>
    </dgm:pt>
    <dgm:pt modelId="{CDEFE1D7-1714-49A6-9EC5-CCBDBEF49E3B}" type="sibTrans" cxnId="{FE8E55FD-91DF-420A-8094-F2A10C621927}">
      <dgm:prSet/>
      <dgm:spPr/>
      <dgm:t>
        <a:bodyPr/>
        <a:lstStyle/>
        <a:p>
          <a:endParaRPr lang="fr-FR" sz="2000" b="1"/>
        </a:p>
      </dgm:t>
    </dgm:pt>
    <dgm:pt modelId="{EF79A564-C2DB-43DB-86F7-DB032CB8EF70}">
      <dgm:prSet phldrT="[Texte]" custT="1"/>
      <dgm:spPr/>
      <dgm:t>
        <a:bodyPr/>
        <a:lstStyle/>
        <a:p>
          <a:pPr rtl="1"/>
          <a:r>
            <a:rPr lang="ar-MA" sz="2000" b="1" dirty="0"/>
            <a:t>تشتق من الغايات وهي تدخل في المشروع </a:t>
          </a:r>
          <a:r>
            <a:rPr lang="ar-MA" sz="2000" b="1" dirty="0" err="1"/>
            <a:t>البيداغوجي</a:t>
          </a:r>
          <a:r>
            <a:rPr lang="ar-MA" sz="2000" b="1" dirty="0"/>
            <a:t> ويراد تحقيقها على المدى المتوسط </a:t>
          </a:r>
          <a:endParaRPr lang="fr-FR" sz="2000" b="1" dirty="0"/>
        </a:p>
      </dgm:t>
    </dgm:pt>
    <dgm:pt modelId="{7E7D049E-DF78-4E2C-825F-B7130D99B223}" type="parTrans" cxnId="{94DBA9D2-9C88-45D4-8F56-02EA8F7E7C27}">
      <dgm:prSet/>
      <dgm:spPr/>
      <dgm:t>
        <a:bodyPr/>
        <a:lstStyle/>
        <a:p>
          <a:endParaRPr lang="fr-FR" sz="2000" b="1"/>
        </a:p>
      </dgm:t>
    </dgm:pt>
    <dgm:pt modelId="{974D0AC1-8B47-41D5-9F99-0232EA4571FE}" type="sibTrans" cxnId="{94DBA9D2-9C88-45D4-8F56-02EA8F7E7C27}">
      <dgm:prSet/>
      <dgm:spPr/>
      <dgm:t>
        <a:bodyPr/>
        <a:lstStyle/>
        <a:p>
          <a:endParaRPr lang="fr-FR" sz="2000" b="1"/>
        </a:p>
      </dgm:t>
    </dgm:pt>
    <dgm:pt modelId="{A1763A57-9BA0-4F83-A19C-5DA5F9849E3F}">
      <dgm:prSet phldrT="[Texte]" custT="1">
        <dgm:style>
          <a:lnRef idx="3">
            <a:schemeClr val="lt1"/>
          </a:lnRef>
          <a:fillRef idx="1">
            <a:schemeClr val="accent2"/>
          </a:fillRef>
          <a:effectRef idx="1">
            <a:schemeClr val="accent2"/>
          </a:effectRef>
          <a:fontRef idx="minor">
            <a:schemeClr val="lt1"/>
          </a:fontRef>
        </dgm:style>
      </dgm:prSet>
      <dgm:spPr/>
      <dgm:t>
        <a:bodyPr/>
        <a:lstStyle/>
        <a:p>
          <a:pPr algn="ctr"/>
          <a:r>
            <a:rPr lang="ar-MA" sz="3200" b="1" i="1" dirty="0"/>
            <a:t>) </a:t>
          </a:r>
          <a:r>
            <a:rPr lang="fr-FR" sz="3200" b="1" i="1" dirty="0"/>
            <a:t>Les Objectifs</a:t>
          </a:r>
          <a:r>
            <a:rPr lang="ar-MA" sz="3200" b="1" i="1" dirty="0"/>
            <a:t>الأهـــــــداف العامة (</a:t>
          </a:r>
          <a:r>
            <a:rPr lang="fr-FR" sz="3200" b="1" i="1" dirty="0"/>
            <a:t>  </a:t>
          </a:r>
        </a:p>
      </dgm:t>
    </dgm:pt>
    <dgm:pt modelId="{7A845DCB-545E-478A-AECE-7E9B4E305C39}" type="parTrans" cxnId="{99125386-9BA8-4D2E-8086-CD85AAD3732D}">
      <dgm:prSet/>
      <dgm:spPr/>
      <dgm:t>
        <a:bodyPr/>
        <a:lstStyle/>
        <a:p>
          <a:endParaRPr lang="fr-FR" sz="2000" b="1"/>
        </a:p>
      </dgm:t>
    </dgm:pt>
    <dgm:pt modelId="{4D321AE4-FEEB-48AA-B4B0-8CAED34BB300}" type="sibTrans" cxnId="{99125386-9BA8-4D2E-8086-CD85AAD3732D}">
      <dgm:prSet/>
      <dgm:spPr/>
      <dgm:t>
        <a:bodyPr/>
        <a:lstStyle/>
        <a:p>
          <a:endParaRPr lang="fr-FR" sz="2000" b="1"/>
        </a:p>
      </dgm:t>
    </dgm:pt>
    <dgm:pt modelId="{AF862EA7-34E8-4473-811F-7A618F66769F}">
      <dgm:prSet phldrT="[Texte]" custT="1"/>
      <dgm:spPr/>
      <dgm:t>
        <a:bodyPr/>
        <a:lstStyle/>
        <a:p>
          <a:pPr rtl="1"/>
          <a:r>
            <a:rPr lang="ar-MA" sz="2000" b="1" dirty="0"/>
            <a:t>تشتق من الأغراض وهي عبارة عن مقاصد يراد تحقيقها عند التلاميذ من خلال جزء من البرنامج الدراسي خلال فترة زمنية معينة </a:t>
          </a:r>
          <a:endParaRPr lang="fr-FR" sz="2000" b="1" dirty="0"/>
        </a:p>
      </dgm:t>
    </dgm:pt>
    <dgm:pt modelId="{0BCD84A8-FC6D-415F-B7C8-A92D235A54F8}" type="parTrans" cxnId="{E0E642A9-7D17-45F4-B01C-D311BBB8BD3F}">
      <dgm:prSet/>
      <dgm:spPr/>
      <dgm:t>
        <a:bodyPr/>
        <a:lstStyle/>
        <a:p>
          <a:endParaRPr lang="fr-FR" sz="2000" b="1"/>
        </a:p>
      </dgm:t>
    </dgm:pt>
    <dgm:pt modelId="{AE586CC7-EA0B-421E-823F-9507662173E6}" type="sibTrans" cxnId="{E0E642A9-7D17-45F4-B01C-D311BBB8BD3F}">
      <dgm:prSet/>
      <dgm:spPr/>
      <dgm:t>
        <a:bodyPr/>
        <a:lstStyle/>
        <a:p>
          <a:endParaRPr lang="fr-FR" sz="2000" b="1"/>
        </a:p>
      </dgm:t>
    </dgm:pt>
    <dgm:pt modelId="{D4BD0F42-A3D1-4A6C-87D9-41B34FFE661A}">
      <dgm:prSet phldrT="[Texte]" custT="1">
        <dgm:style>
          <a:lnRef idx="3">
            <a:schemeClr val="lt1"/>
          </a:lnRef>
          <a:fillRef idx="1">
            <a:schemeClr val="accent2"/>
          </a:fillRef>
          <a:effectRef idx="1">
            <a:schemeClr val="accent2"/>
          </a:effectRef>
          <a:fontRef idx="minor">
            <a:schemeClr val="lt1"/>
          </a:fontRef>
        </dgm:style>
      </dgm:prSet>
      <dgm:spPr/>
      <dgm:t>
        <a:bodyPr/>
        <a:lstStyle/>
        <a:p>
          <a:pPr algn="ctr" rtl="1">
            <a:lnSpc>
              <a:spcPct val="100000"/>
            </a:lnSpc>
          </a:pPr>
          <a:r>
            <a:rPr lang="ar-MA" sz="3200" b="1" i="1" dirty="0"/>
            <a:t>الأهــــداف الإجرائية(</a:t>
          </a:r>
          <a:r>
            <a:rPr lang="fr-FR" sz="3200" b="1" i="1" dirty="0"/>
            <a:t> les objectifs opérationnels </a:t>
          </a:r>
          <a:r>
            <a:rPr lang="ar-MA" sz="3200" b="1" i="1" dirty="0"/>
            <a:t>)</a:t>
          </a:r>
          <a:r>
            <a:rPr lang="ar-MA" sz="2400" b="1" i="0" dirty="0"/>
            <a:t>:</a:t>
          </a:r>
        </a:p>
        <a:p>
          <a:pPr algn="ctr" rtl="1">
            <a:lnSpc>
              <a:spcPct val="100000"/>
            </a:lnSpc>
          </a:pPr>
          <a:r>
            <a:rPr lang="ar-MA" sz="2400" b="1" i="0" dirty="0">
              <a:solidFill>
                <a:schemeClr val="bg1"/>
              </a:solidFill>
            </a:rPr>
            <a:t> ترتبط بعمل المدرس مع التلاميذ داخل الفصل الدراسي، وهي عبارة عن معارف ، </a:t>
          </a:r>
          <a:r>
            <a:rPr lang="ar-MA" sz="2400" b="1" i="0" dirty="0" err="1">
              <a:solidFill>
                <a:schemeClr val="bg1"/>
              </a:solidFill>
            </a:rPr>
            <a:t>سلوكات</a:t>
          </a:r>
          <a:r>
            <a:rPr lang="ar-MA" sz="2400" b="1" i="0" dirty="0">
              <a:solidFill>
                <a:schemeClr val="bg1"/>
              </a:solidFill>
            </a:rPr>
            <a:t> ومهارات يكون التلميذ قادرا على انجازها بعد مقطع /نشاط تعليمي.   </a:t>
          </a:r>
          <a:endParaRPr lang="fr-FR" sz="2400" b="1" i="0" dirty="0">
            <a:solidFill>
              <a:schemeClr val="bg1"/>
            </a:solidFill>
          </a:endParaRPr>
        </a:p>
      </dgm:t>
    </dgm:pt>
    <dgm:pt modelId="{D20B9D6F-26B5-41DB-832F-761020235F1F}" type="parTrans" cxnId="{BAA59773-6447-4308-BF22-E364ACB1C15C}">
      <dgm:prSet/>
      <dgm:spPr/>
      <dgm:t>
        <a:bodyPr/>
        <a:lstStyle/>
        <a:p>
          <a:endParaRPr lang="fr-FR" sz="2000" b="1"/>
        </a:p>
      </dgm:t>
    </dgm:pt>
    <dgm:pt modelId="{FD7C99C8-74E0-40A8-A742-936820FF940D}" type="sibTrans" cxnId="{BAA59773-6447-4308-BF22-E364ACB1C15C}">
      <dgm:prSet/>
      <dgm:spPr/>
      <dgm:t>
        <a:bodyPr/>
        <a:lstStyle/>
        <a:p>
          <a:endParaRPr lang="fr-FR" sz="2000" b="1"/>
        </a:p>
      </dgm:t>
    </dgm:pt>
    <dgm:pt modelId="{DC0770A0-1B38-4645-AC43-51FDDB49B9FA}" type="pres">
      <dgm:prSet presAssocID="{475BB637-517D-409A-8310-00732A5BBAE9}" presName="Name0" presStyleCnt="0">
        <dgm:presLayoutVars>
          <dgm:dir/>
          <dgm:animLvl val="lvl"/>
          <dgm:resizeHandles val="exact"/>
        </dgm:presLayoutVars>
      </dgm:prSet>
      <dgm:spPr/>
    </dgm:pt>
    <dgm:pt modelId="{E2CE0497-D9F5-4663-9F24-FABEBB869C76}" type="pres">
      <dgm:prSet presAssocID="{D4BD0F42-A3D1-4A6C-87D9-41B34FFE661A}" presName="boxAndChildren" presStyleCnt="0"/>
      <dgm:spPr/>
    </dgm:pt>
    <dgm:pt modelId="{97584E9B-0ADA-4F0B-8222-1C7314B87584}" type="pres">
      <dgm:prSet presAssocID="{D4BD0F42-A3D1-4A6C-87D9-41B34FFE661A}" presName="parentTextBox" presStyleLbl="node1" presStyleIdx="0" presStyleCnt="4" custScaleY="169306"/>
      <dgm:spPr/>
    </dgm:pt>
    <dgm:pt modelId="{4129DB46-EE52-4BB3-9DEC-547EDA261807}" type="pres">
      <dgm:prSet presAssocID="{4D321AE4-FEEB-48AA-B4B0-8CAED34BB300}" presName="sp" presStyleCnt="0"/>
      <dgm:spPr/>
    </dgm:pt>
    <dgm:pt modelId="{4160C9E5-B9BC-4D94-899D-692810E618A0}" type="pres">
      <dgm:prSet presAssocID="{A1763A57-9BA0-4F83-A19C-5DA5F9849E3F}" presName="arrowAndChildren" presStyleCnt="0"/>
      <dgm:spPr/>
    </dgm:pt>
    <dgm:pt modelId="{15F23332-84BC-4183-8B26-7B0E6B4A6011}" type="pres">
      <dgm:prSet presAssocID="{A1763A57-9BA0-4F83-A19C-5DA5F9849E3F}" presName="parentTextArrow" presStyleLbl="node1" presStyleIdx="0" presStyleCnt="4"/>
      <dgm:spPr/>
    </dgm:pt>
    <dgm:pt modelId="{E7597743-C4F4-4DD2-830B-DC7E05346237}" type="pres">
      <dgm:prSet presAssocID="{A1763A57-9BA0-4F83-A19C-5DA5F9849E3F}" presName="arrow" presStyleLbl="node1" presStyleIdx="1" presStyleCnt="4" custScaleY="123045" custLinFactNeighborY="1566"/>
      <dgm:spPr/>
    </dgm:pt>
    <dgm:pt modelId="{6B8E2C90-E5FF-4006-B052-59AC5DA636ED}" type="pres">
      <dgm:prSet presAssocID="{A1763A57-9BA0-4F83-A19C-5DA5F9849E3F}" presName="descendantArrow" presStyleCnt="0"/>
      <dgm:spPr/>
    </dgm:pt>
    <dgm:pt modelId="{EE4F7E10-C215-478A-8B27-B0EA95DBB534}" type="pres">
      <dgm:prSet presAssocID="{AF862EA7-34E8-4473-811F-7A618F66769F}" presName="childTextArrow" presStyleLbl="fgAccFollowNode1" presStyleIdx="0" presStyleCnt="3" custScaleY="172944">
        <dgm:presLayoutVars>
          <dgm:bulletEnabled val="1"/>
        </dgm:presLayoutVars>
      </dgm:prSet>
      <dgm:spPr/>
    </dgm:pt>
    <dgm:pt modelId="{AD55E007-9629-4A60-AE3B-AAA00A767422}" type="pres">
      <dgm:prSet presAssocID="{CDEFE1D7-1714-49A6-9EC5-CCBDBEF49E3B}" presName="sp" presStyleCnt="0"/>
      <dgm:spPr/>
    </dgm:pt>
    <dgm:pt modelId="{CB9724F6-9CDE-40C6-8C82-A92B28B4EB8F}" type="pres">
      <dgm:prSet presAssocID="{502E11D2-2389-4942-97F1-1669251F52F7}" presName="arrowAndChildren" presStyleCnt="0"/>
      <dgm:spPr/>
    </dgm:pt>
    <dgm:pt modelId="{9164FA3C-5B96-4764-8338-7524C60369FA}" type="pres">
      <dgm:prSet presAssocID="{502E11D2-2389-4942-97F1-1669251F52F7}" presName="parentTextArrow" presStyleLbl="node1" presStyleIdx="1" presStyleCnt="4"/>
      <dgm:spPr/>
    </dgm:pt>
    <dgm:pt modelId="{DD22A5D3-F47D-4241-A337-A3F3E4AA5EB3}" type="pres">
      <dgm:prSet presAssocID="{502E11D2-2389-4942-97F1-1669251F52F7}" presName="arrow" presStyleLbl="node1" presStyleIdx="2" presStyleCnt="4"/>
      <dgm:spPr/>
    </dgm:pt>
    <dgm:pt modelId="{F1CD47F9-AC4C-4375-8E05-461104D0D083}" type="pres">
      <dgm:prSet presAssocID="{502E11D2-2389-4942-97F1-1669251F52F7}" presName="descendantArrow" presStyleCnt="0"/>
      <dgm:spPr/>
    </dgm:pt>
    <dgm:pt modelId="{7ABACC76-401D-4B8A-BDF6-18C90DA86AFD}" type="pres">
      <dgm:prSet presAssocID="{EF79A564-C2DB-43DB-86F7-DB032CB8EF70}" presName="childTextArrow" presStyleLbl="fgAccFollowNode1" presStyleIdx="1" presStyleCnt="3">
        <dgm:presLayoutVars>
          <dgm:bulletEnabled val="1"/>
        </dgm:presLayoutVars>
      </dgm:prSet>
      <dgm:spPr/>
    </dgm:pt>
    <dgm:pt modelId="{77AC849B-0AFD-4DF9-9F12-4A7A4FE21195}" type="pres">
      <dgm:prSet presAssocID="{1E21A8E8-240A-4183-906B-6D5D2B0BB7D1}" presName="sp" presStyleCnt="0"/>
      <dgm:spPr/>
    </dgm:pt>
    <dgm:pt modelId="{9D915D5A-AFEC-4D13-8A56-8A781559CA8B}" type="pres">
      <dgm:prSet presAssocID="{13C2AE36-12C2-4087-8EF5-3209A24EE633}" presName="arrowAndChildren" presStyleCnt="0"/>
      <dgm:spPr/>
    </dgm:pt>
    <dgm:pt modelId="{DFF27D7F-CD33-421A-ACD1-33540F902296}" type="pres">
      <dgm:prSet presAssocID="{13C2AE36-12C2-4087-8EF5-3209A24EE633}" presName="parentTextArrow" presStyleLbl="node1" presStyleIdx="2" presStyleCnt="4"/>
      <dgm:spPr/>
    </dgm:pt>
    <dgm:pt modelId="{8EF81C4D-0076-484F-85E5-E8E85D5033D3}" type="pres">
      <dgm:prSet presAssocID="{13C2AE36-12C2-4087-8EF5-3209A24EE633}" presName="arrow" presStyleLbl="node1" presStyleIdx="3" presStyleCnt="4" custLinFactNeighborY="-138"/>
      <dgm:spPr/>
    </dgm:pt>
    <dgm:pt modelId="{E0296ACE-7DB1-4641-9650-6549E97C0182}" type="pres">
      <dgm:prSet presAssocID="{13C2AE36-12C2-4087-8EF5-3209A24EE633}" presName="descendantArrow" presStyleCnt="0"/>
      <dgm:spPr/>
    </dgm:pt>
    <dgm:pt modelId="{6309B54A-D67B-4BBA-AC2F-AF3975279DBA}" type="pres">
      <dgm:prSet presAssocID="{F0727630-C4AE-477D-9B40-25CA8D4B37E9}" presName="childTextArrow" presStyleLbl="fgAccFollowNode1" presStyleIdx="2" presStyleCnt="3">
        <dgm:presLayoutVars>
          <dgm:bulletEnabled val="1"/>
        </dgm:presLayoutVars>
      </dgm:prSet>
      <dgm:spPr/>
    </dgm:pt>
  </dgm:ptLst>
  <dgm:cxnLst>
    <dgm:cxn modelId="{02D3530A-5D41-4054-8B3E-7BB442E2D9B1}" type="presOf" srcId="{13C2AE36-12C2-4087-8EF5-3209A24EE633}" destId="{8EF81C4D-0076-484F-85E5-E8E85D5033D3}" srcOrd="1" destOrd="0" presId="urn:microsoft.com/office/officeart/2005/8/layout/process4"/>
    <dgm:cxn modelId="{4C635E18-30C4-45F4-9CA6-0AA4D8DA5F4D}" type="presOf" srcId="{13C2AE36-12C2-4087-8EF5-3209A24EE633}" destId="{DFF27D7F-CD33-421A-ACD1-33540F902296}" srcOrd="0" destOrd="0" presId="urn:microsoft.com/office/officeart/2005/8/layout/process4"/>
    <dgm:cxn modelId="{1273DF19-6966-4164-8E98-47BE61E37636}" type="presOf" srcId="{AF862EA7-34E8-4473-811F-7A618F66769F}" destId="{EE4F7E10-C215-478A-8B27-B0EA95DBB534}" srcOrd="0" destOrd="0" presId="urn:microsoft.com/office/officeart/2005/8/layout/process4"/>
    <dgm:cxn modelId="{4EE55024-E32A-4701-9FAC-688CFBBB0BCF}" type="presOf" srcId="{F0727630-C4AE-477D-9B40-25CA8D4B37E9}" destId="{6309B54A-D67B-4BBA-AC2F-AF3975279DBA}" srcOrd="0" destOrd="0" presId="urn:microsoft.com/office/officeart/2005/8/layout/process4"/>
    <dgm:cxn modelId="{C0B1EC68-0B79-49B6-8961-66EFD4F0D3C1}" type="presOf" srcId="{A1763A57-9BA0-4F83-A19C-5DA5F9849E3F}" destId="{E7597743-C4F4-4DD2-830B-DC7E05346237}" srcOrd="1" destOrd="0" presId="urn:microsoft.com/office/officeart/2005/8/layout/process4"/>
    <dgm:cxn modelId="{B7747D6A-3ADA-49DA-9C33-D03DD68C4BFB}" srcId="{475BB637-517D-409A-8310-00732A5BBAE9}" destId="{13C2AE36-12C2-4087-8EF5-3209A24EE633}" srcOrd="0" destOrd="0" parTransId="{30958959-ED0D-45AA-A68B-9981BDBA447E}" sibTransId="{1E21A8E8-240A-4183-906B-6D5D2B0BB7D1}"/>
    <dgm:cxn modelId="{BAA59773-6447-4308-BF22-E364ACB1C15C}" srcId="{475BB637-517D-409A-8310-00732A5BBAE9}" destId="{D4BD0F42-A3D1-4A6C-87D9-41B34FFE661A}" srcOrd="3" destOrd="0" parTransId="{D20B9D6F-26B5-41DB-832F-761020235F1F}" sibTransId="{FD7C99C8-74E0-40A8-A742-936820FF940D}"/>
    <dgm:cxn modelId="{85F32474-4B6D-4CEB-A90F-85C39EC1E934}" type="presOf" srcId="{475BB637-517D-409A-8310-00732A5BBAE9}" destId="{DC0770A0-1B38-4645-AC43-51FDDB49B9FA}" srcOrd="0" destOrd="0" presId="urn:microsoft.com/office/officeart/2005/8/layout/process4"/>
    <dgm:cxn modelId="{415B5885-26FB-47D5-AF15-93750722B460}" type="presOf" srcId="{A1763A57-9BA0-4F83-A19C-5DA5F9849E3F}" destId="{15F23332-84BC-4183-8B26-7B0E6B4A6011}" srcOrd="0" destOrd="0" presId="urn:microsoft.com/office/officeart/2005/8/layout/process4"/>
    <dgm:cxn modelId="{99125386-9BA8-4D2E-8086-CD85AAD3732D}" srcId="{475BB637-517D-409A-8310-00732A5BBAE9}" destId="{A1763A57-9BA0-4F83-A19C-5DA5F9849E3F}" srcOrd="2" destOrd="0" parTransId="{7A845DCB-545E-478A-AECE-7E9B4E305C39}" sibTransId="{4D321AE4-FEEB-48AA-B4B0-8CAED34BB300}"/>
    <dgm:cxn modelId="{B78D0199-CD3D-4BDA-AFC2-73EC5DA571C0}" type="presOf" srcId="{D4BD0F42-A3D1-4A6C-87D9-41B34FFE661A}" destId="{97584E9B-0ADA-4F0B-8222-1C7314B87584}" srcOrd="0" destOrd="0" presId="urn:microsoft.com/office/officeart/2005/8/layout/process4"/>
    <dgm:cxn modelId="{E0E642A9-7D17-45F4-B01C-D311BBB8BD3F}" srcId="{A1763A57-9BA0-4F83-A19C-5DA5F9849E3F}" destId="{AF862EA7-34E8-4473-811F-7A618F66769F}" srcOrd="0" destOrd="0" parTransId="{0BCD84A8-FC6D-415F-B7C8-A92D235A54F8}" sibTransId="{AE586CC7-EA0B-421E-823F-9507662173E6}"/>
    <dgm:cxn modelId="{37F380B0-2E70-4BA4-9747-3930CE747B39}" type="presOf" srcId="{502E11D2-2389-4942-97F1-1669251F52F7}" destId="{DD22A5D3-F47D-4241-A337-A3F3E4AA5EB3}" srcOrd="1" destOrd="0" presId="urn:microsoft.com/office/officeart/2005/8/layout/process4"/>
    <dgm:cxn modelId="{9C5B00B8-39A8-4ABE-AF2D-F17A0E5A2D2A}" type="presOf" srcId="{502E11D2-2389-4942-97F1-1669251F52F7}" destId="{9164FA3C-5B96-4764-8338-7524C60369FA}" srcOrd="0" destOrd="0" presId="urn:microsoft.com/office/officeart/2005/8/layout/process4"/>
    <dgm:cxn modelId="{94DBA9D2-9C88-45D4-8F56-02EA8F7E7C27}" srcId="{502E11D2-2389-4942-97F1-1669251F52F7}" destId="{EF79A564-C2DB-43DB-86F7-DB032CB8EF70}" srcOrd="0" destOrd="0" parTransId="{7E7D049E-DF78-4E2C-825F-B7130D99B223}" sibTransId="{974D0AC1-8B47-41D5-9F99-0232EA4571FE}"/>
    <dgm:cxn modelId="{96B7FCE9-1C87-4F83-8D4C-626D54B23786}" srcId="{13C2AE36-12C2-4087-8EF5-3209A24EE633}" destId="{F0727630-C4AE-477D-9B40-25CA8D4B37E9}" srcOrd="0" destOrd="0" parTransId="{BFCC36AD-5E6F-440F-8E9F-15C900378160}" sibTransId="{FE936E26-7BD8-4BAE-99EB-5DB0D99DB472}"/>
    <dgm:cxn modelId="{F4F3B1F2-7814-47E5-AE2F-2CE69FDDA3C6}" type="presOf" srcId="{EF79A564-C2DB-43DB-86F7-DB032CB8EF70}" destId="{7ABACC76-401D-4B8A-BDF6-18C90DA86AFD}" srcOrd="0" destOrd="0" presId="urn:microsoft.com/office/officeart/2005/8/layout/process4"/>
    <dgm:cxn modelId="{FE8E55FD-91DF-420A-8094-F2A10C621927}" srcId="{475BB637-517D-409A-8310-00732A5BBAE9}" destId="{502E11D2-2389-4942-97F1-1669251F52F7}" srcOrd="1" destOrd="0" parTransId="{34EE5F65-0F64-4787-8D9B-CFDD7699308E}" sibTransId="{CDEFE1D7-1714-49A6-9EC5-CCBDBEF49E3B}"/>
    <dgm:cxn modelId="{C740F247-E62F-45BD-9958-06AFF49E0F1C}" type="presParOf" srcId="{DC0770A0-1B38-4645-AC43-51FDDB49B9FA}" destId="{E2CE0497-D9F5-4663-9F24-FABEBB869C76}" srcOrd="0" destOrd="0" presId="urn:microsoft.com/office/officeart/2005/8/layout/process4"/>
    <dgm:cxn modelId="{E63B70AA-6492-4C4F-BB43-32013430F67A}" type="presParOf" srcId="{E2CE0497-D9F5-4663-9F24-FABEBB869C76}" destId="{97584E9B-0ADA-4F0B-8222-1C7314B87584}" srcOrd="0" destOrd="0" presId="urn:microsoft.com/office/officeart/2005/8/layout/process4"/>
    <dgm:cxn modelId="{FF16DDDF-411F-41C6-A766-5FEB4F138E25}" type="presParOf" srcId="{DC0770A0-1B38-4645-AC43-51FDDB49B9FA}" destId="{4129DB46-EE52-4BB3-9DEC-547EDA261807}" srcOrd="1" destOrd="0" presId="urn:microsoft.com/office/officeart/2005/8/layout/process4"/>
    <dgm:cxn modelId="{B2DEAB84-D5F9-4499-85A1-F8254035A24E}" type="presParOf" srcId="{DC0770A0-1B38-4645-AC43-51FDDB49B9FA}" destId="{4160C9E5-B9BC-4D94-899D-692810E618A0}" srcOrd="2" destOrd="0" presId="urn:microsoft.com/office/officeart/2005/8/layout/process4"/>
    <dgm:cxn modelId="{68EC5E76-0016-4D0E-85A2-F1B933CA70DC}" type="presParOf" srcId="{4160C9E5-B9BC-4D94-899D-692810E618A0}" destId="{15F23332-84BC-4183-8B26-7B0E6B4A6011}" srcOrd="0" destOrd="0" presId="urn:microsoft.com/office/officeart/2005/8/layout/process4"/>
    <dgm:cxn modelId="{AC67C5F7-A8DC-430A-9529-CA1DF3B6F34E}" type="presParOf" srcId="{4160C9E5-B9BC-4D94-899D-692810E618A0}" destId="{E7597743-C4F4-4DD2-830B-DC7E05346237}" srcOrd="1" destOrd="0" presId="urn:microsoft.com/office/officeart/2005/8/layout/process4"/>
    <dgm:cxn modelId="{E6714E76-95F4-4260-ABDB-13ABF8B7F85E}" type="presParOf" srcId="{4160C9E5-B9BC-4D94-899D-692810E618A0}" destId="{6B8E2C90-E5FF-4006-B052-59AC5DA636ED}" srcOrd="2" destOrd="0" presId="urn:microsoft.com/office/officeart/2005/8/layout/process4"/>
    <dgm:cxn modelId="{868C5179-F574-4AD9-A22F-A0F0C7C636AA}" type="presParOf" srcId="{6B8E2C90-E5FF-4006-B052-59AC5DA636ED}" destId="{EE4F7E10-C215-478A-8B27-B0EA95DBB534}" srcOrd="0" destOrd="0" presId="urn:microsoft.com/office/officeart/2005/8/layout/process4"/>
    <dgm:cxn modelId="{82D3FDBA-6A31-4F06-86C6-7283E8D040EC}" type="presParOf" srcId="{DC0770A0-1B38-4645-AC43-51FDDB49B9FA}" destId="{AD55E007-9629-4A60-AE3B-AAA00A767422}" srcOrd="3" destOrd="0" presId="urn:microsoft.com/office/officeart/2005/8/layout/process4"/>
    <dgm:cxn modelId="{D3D81370-2F6D-4559-BF1F-40EB7C3B0012}" type="presParOf" srcId="{DC0770A0-1B38-4645-AC43-51FDDB49B9FA}" destId="{CB9724F6-9CDE-40C6-8C82-A92B28B4EB8F}" srcOrd="4" destOrd="0" presId="urn:microsoft.com/office/officeart/2005/8/layout/process4"/>
    <dgm:cxn modelId="{342F88E9-FE6F-4207-BE2A-F4C2363272E5}" type="presParOf" srcId="{CB9724F6-9CDE-40C6-8C82-A92B28B4EB8F}" destId="{9164FA3C-5B96-4764-8338-7524C60369FA}" srcOrd="0" destOrd="0" presId="urn:microsoft.com/office/officeart/2005/8/layout/process4"/>
    <dgm:cxn modelId="{E05CB5A2-DEA8-41D2-909E-64B12C11ACC7}" type="presParOf" srcId="{CB9724F6-9CDE-40C6-8C82-A92B28B4EB8F}" destId="{DD22A5D3-F47D-4241-A337-A3F3E4AA5EB3}" srcOrd="1" destOrd="0" presId="urn:microsoft.com/office/officeart/2005/8/layout/process4"/>
    <dgm:cxn modelId="{30223B81-CE66-4AAC-96FA-7687E151FAC7}" type="presParOf" srcId="{CB9724F6-9CDE-40C6-8C82-A92B28B4EB8F}" destId="{F1CD47F9-AC4C-4375-8E05-461104D0D083}" srcOrd="2" destOrd="0" presId="urn:microsoft.com/office/officeart/2005/8/layout/process4"/>
    <dgm:cxn modelId="{5C246BAC-F9CB-47F4-9488-DAF20C0D3B2F}" type="presParOf" srcId="{F1CD47F9-AC4C-4375-8E05-461104D0D083}" destId="{7ABACC76-401D-4B8A-BDF6-18C90DA86AFD}" srcOrd="0" destOrd="0" presId="urn:microsoft.com/office/officeart/2005/8/layout/process4"/>
    <dgm:cxn modelId="{E1B699C3-FA1F-4D27-AA13-A84F25183579}" type="presParOf" srcId="{DC0770A0-1B38-4645-AC43-51FDDB49B9FA}" destId="{77AC849B-0AFD-4DF9-9F12-4A7A4FE21195}" srcOrd="5" destOrd="0" presId="urn:microsoft.com/office/officeart/2005/8/layout/process4"/>
    <dgm:cxn modelId="{A6542E73-998E-40E0-97B4-55E04134C114}" type="presParOf" srcId="{DC0770A0-1B38-4645-AC43-51FDDB49B9FA}" destId="{9D915D5A-AFEC-4D13-8A56-8A781559CA8B}" srcOrd="6" destOrd="0" presId="urn:microsoft.com/office/officeart/2005/8/layout/process4"/>
    <dgm:cxn modelId="{45CC2535-93B6-425A-BED5-F846424D53C6}" type="presParOf" srcId="{9D915D5A-AFEC-4D13-8A56-8A781559CA8B}" destId="{DFF27D7F-CD33-421A-ACD1-33540F902296}" srcOrd="0" destOrd="0" presId="urn:microsoft.com/office/officeart/2005/8/layout/process4"/>
    <dgm:cxn modelId="{408BED6D-A178-4CAF-AA60-0644401B45D7}" type="presParOf" srcId="{9D915D5A-AFEC-4D13-8A56-8A781559CA8B}" destId="{8EF81C4D-0076-484F-85E5-E8E85D5033D3}" srcOrd="1" destOrd="0" presId="urn:microsoft.com/office/officeart/2005/8/layout/process4"/>
    <dgm:cxn modelId="{8B69FEA4-CF84-41BC-863B-227634BB9D7C}" type="presParOf" srcId="{9D915D5A-AFEC-4D13-8A56-8A781559CA8B}" destId="{E0296ACE-7DB1-4641-9650-6549E97C0182}" srcOrd="2" destOrd="0" presId="urn:microsoft.com/office/officeart/2005/8/layout/process4"/>
    <dgm:cxn modelId="{C2C9DCAB-BAC4-4364-B5DA-F94676A8CEF5}" type="presParOf" srcId="{E0296ACE-7DB1-4641-9650-6549E97C0182}" destId="{6309B54A-D67B-4BBA-AC2F-AF3975279DB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B8309C9-00BC-4812-A55C-60413EF79E45}"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fr-FR"/>
        </a:p>
      </dgm:t>
    </dgm:pt>
    <dgm:pt modelId="{904AED6B-2ADB-4D92-9E96-37CDC2BDF519}">
      <dgm:prSet phldrT="[Texte]" custT="1"/>
      <dgm:spPr/>
      <dgm:t>
        <a:bodyPr/>
        <a:lstStyle/>
        <a:p>
          <a:pPr algn="r" rtl="1"/>
          <a:r>
            <a:rPr lang="ar-MA" sz="2400" b="1" dirty="0">
              <a:cs typeface="Arabic Transparent" pitchFamily="2" charset="-78"/>
            </a:rPr>
            <a:t>من الذي سينجز السلوك المراد؟  </a:t>
          </a:r>
          <a:endParaRPr lang="fr-FR" sz="2400" b="1" dirty="0">
            <a:cs typeface="Arabic Transparent" pitchFamily="2" charset="-78"/>
          </a:endParaRPr>
        </a:p>
      </dgm:t>
    </dgm:pt>
    <dgm:pt modelId="{198AF2AB-CFF6-47A2-96B6-815F1B6B9E7C}" type="parTrans" cxnId="{5F2A6398-CF06-4CED-80DD-A4552D2DF422}">
      <dgm:prSet/>
      <dgm:spPr/>
      <dgm:t>
        <a:bodyPr/>
        <a:lstStyle/>
        <a:p>
          <a:endParaRPr lang="fr-FR" sz="2400" b="1">
            <a:cs typeface="Arabic Transparent" pitchFamily="2" charset="-78"/>
          </a:endParaRPr>
        </a:p>
      </dgm:t>
    </dgm:pt>
    <dgm:pt modelId="{19303F97-EC8C-4526-B4CE-6F798BD824EA}" type="sibTrans" cxnId="{5F2A6398-CF06-4CED-80DD-A4552D2DF422}">
      <dgm:prSet/>
      <dgm:spPr/>
      <dgm:t>
        <a:bodyPr/>
        <a:lstStyle/>
        <a:p>
          <a:endParaRPr lang="fr-FR" sz="2400" b="1">
            <a:cs typeface="Arabic Transparent" pitchFamily="2" charset="-78"/>
          </a:endParaRPr>
        </a:p>
      </dgm:t>
    </dgm:pt>
    <dgm:pt modelId="{F656F25A-4382-4F82-A8AF-09945AE686D3}">
      <dgm:prSet phldrT="[Texte]" custT="1"/>
      <dgm:spPr/>
      <dgm:t>
        <a:bodyPr/>
        <a:lstStyle/>
        <a:p>
          <a:pPr algn="r" rtl="1"/>
          <a:r>
            <a:rPr lang="ar-MA" sz="2400" b="1" dirty="0">
              <a:cs typeface="Arabic Transparent" pitchFamily="2" charset="-78"/>
            </a:rPr>
            <a:t>ما هو السلوك الملاحظ الذي سيبرهن على تحقق الهدف ؟ </a:t>
          </a:r>
          <a:endParaRPr lang="fr-FR" sz="2400" b="1" dirty="0">
            <a:cs typeface="Arabic Transparent" pitchFamily="2" charset="-78"/>
          </a:endParaRPr>
        </a:p>
      </dgm:t>
    </dgm:pt>
    <dgm:pt modelId="{D33C0E7D-84A9-4ADA-8EF5-C2C7E88623E9}" type="parTrans" cxnId="{E9BBC8DE-C93B-4925-AD60-2CCF8E5151B2}">
      <dgm:prSet/>
      <dgm:spPr/>
      <dgm:t>
        <a:bodyPr/>
        <a:lstStyle/>
        <a:p>
          <a:endParaRPr lang="fr-FR" sz="2400" b="1">
            <a:cs typeface="Arabic Transparent" pitchFamily="2" charset="-78"/>
          </a:endParaRPr>
        </a:p>
      </dgm:t>
    </dgm:pt>
    <dgm:pt modelId="{2BF7060A-01DF-4F68-934F-44C207118BF5}" type="sibTrans" cxnId="{E9BBC8DE-C93B-4925-AD60-2CCF8E5151B2}">
      <dgm:prSet/>
      <dgm:spPr/>
      <dgm:t>
        <a:bodyPr/>
        <a:lstStyle/>
        <a:p>
          <a:endParaRPr lang="fr-FR" sz="2400" b="1">
            <a:cs typeface="Arabic Transparent" pitchFamily="2" charset="-78"/>
          </a:endParaRPr>
        </a:p>
      </dgm:t>
    </dgm:pt>
    <dgm:pt modelId="{758F57A7-369F-4B5D-8245-23FB2C1F4F8A}">
      <dgm:prSet phldrT="[Texte]" custT="1"/>
      <dgm:spPr/>
      <dgm:t>
        <a:bodyPr/>
        <a:lstStyle/>
        <a:p>
          <a:r>
            <a:rPr lang="ar-MA" sz="2400" b="1" dirty="0">
              <a:cs typeface="Arabic Transparent" pitchFamily="2" charset="-78"/>
            </a:rPr>
            <a:t>3</a:t>
          </a:r>
          <a:endParaRPr lang="fr-FR" sz="2400" b="1" dirty="0">
            <a:cs typeface="Arabic Transparent" pitchFamily="2" charset="-78"/>
          </a:endParaRPr>
        </a:p>
      </dgm:t>
    </dgm:pt>
    <dgm:pt modelId="{AE90F329-6492-458B-8807-C8C21A37F829}" type="parTrans" cxnId="{6DB734B2-5325-4A71-9F5E-35AA95597449}">
      <dgm:prSet/>
      <dgm:spPr/>
      <dgm:t>
        <a:bodyPr/>
        <a:lstStyle/>
        <a:p>
          <a:endParaRPr lang="fr-FR" sz="2400" b="1">
            <a:cs typeface="Arabic Transparent" pitchFamily="2" charset="-78"/>
          </a:endParaRPr>
        </a:p>
      </dgm:t>
    </dgm:pt>
    <dgm:pt modelId="{8C8D86D6-3D48-4DBD-9D74-6182E9007A87}" type="sibTrans" cxnId="{6DB734B2-5325-4A71-9F5E-35AA95597449}">
      <dgm:prSet/>
      <dgm:spPr/>
      <dgm:t>
        <a:bodyPr/>
        <a:lstStyle/>
        <a:p>
          <a:endParaRPr lang="fr-FR" sz="2400" b="1">
            <a:cs typeface="Arabic Transparent" pitchFamily="2" charset="-78"/>
          </a:endParaRPr>
        </a:p>
      </dgm:t>
    </dgm:pt>
    <dgm:pt modelId="{CB8C1189-5E4D-4F59-90F7-28AD076E3CB8}">
      <dgm:prSet phldrT="[Texte]" custT="1"/>
      <dgm:spPr/>
      <dgm:t>
        <a:bodyPr/>
        <a:lstStyle/>
        <a:p>
          <a:pPr algn="r" rtl="1"/>
          <a:r>
            <a:rPr lang="ar-MA" sz="2400" b="1" dirty="0">
              <a:cs typeface="Arabic Transparent" pitchFamily="2" charset="-78"/>
            </a:rPr>
            <a:t>ما هو نتاج هذا السلوك ( الانجاز) ؟ </a:t>
          </a:r>
          <a:endParaRPr lang="fr-FR" sz="2400" b="1" dirty="0">
            <a:cs typeface="Arabic Transparent" pitchFamily="2" charset="-78"/>
          </a:endParaRPr>
        </a:p>
      </dgm:t>
    </dgm:pt>
    <dgm:pt modelId="{4EBED582-B796-4132-9F15-FCC6803D962F}" type="parTrans" cxnId="{4F854B7F-C77E-47E8-8E8D-CFAEF21CB416}">
      <dgm:prSet/>
      <dgm:spPr/>
      <dgm:t>
        <a:bodyPr/>
        <a:lstStyle/>
        <a:p>
          <a:endParaRPr lang="fr-FR" sz="2400" b="1">
            <a:cs typeface="Arabic Transparent" pitchFamily="2" charset="-78"/>
          </a:endParaRPr>
        </a:p>
      </dgm:t>
    </dgm:pt>
    <dgm:pt modelId="{E750DC70-3C0F-4977-9585-870202C3E04D}" type="sibTrans" cxnId="{4F854B7F-C77E-47E8-8E8D-CFAEF21CB416}">
      <dgm:prSet/>
      <dgm:spPr/>
      <dgm:t>
        <a:bodyPr/>
        <a:lstStyle/>
        <a:p>
          <a:endParaRPr lang="fr-FR" sz="2400" b="1">
            <a:cs typeface="Arabic Transparent" pitchFamily="2" charset="-78"/>
          </a:endParaRPr>
        </a:p>
      </dgm:t>
    </dgm:pt>
    <dgm:pt modelId="{DBC9B277-582F-4E73-93BA-12BA317C15F6}">
      <dgm:prSet custT="1"/>
      <dgm:spPr/>
      <dgm:t>
        <a:bodyPr/>
        <a:lstStyle/>
        <a:p>
          <a:r>
            <a:rPr lang="ar-MA" sz="2400" b="1" dirty="0">
              <a:cs typeface="Arabic Transparent" pitchFamily="2" charset="-78"/>
            </a:rPr>
            <a:t> 4</a:t>
          </a:r>
          <a:endParaRPr lang="fr-FR" sz="2400" b="1" dirty="0">
            <a:cs typeface="Arabic Transparent" pitchFamily="2" charset="-78"/>
          </a:endParaRPr>
        </a:p>
      </dgm:t>
    </dgm:pt>
    <dgm:pt modelId="{5CDD2827-4BF8-4CEF-B369-E5EE71AD9915}" type="parTrans" cxnId="{A60705FF-1235-4ED5-8E24-9661800E2ED7}">
      <dgm:prSet/>
      <dgm:spPr/>
      <dgm:t>
        <a:bodyPr/>
        <a:lstStyle/>
        <a:p>
          <a:endParaRPr lang="fr-FR" sz="2400" b="1">
            <a:cs typeface="Arabic Transparent" pitchFamily="2" charset="-78"/>
          </a:endParaRPr>
        </a:p>
      </dgm:t>
    </dgm:pt>
    <dgm:pt modelId="{578BAAA2-19A2-4A08-AE93-2B11205113CA}" type="sibTrans" cxnId="{A60705FF-1235-4ED5-8E24-9661800E2ED7}">
      <dgm:prSet/>
      <dgm:spPr/>
      <dgm:t>
        <a:bodyPr/>
        <a:lstStyle/>
        <a:p>
          <a:endParaRPr lang="fr-FR" sz="2400" b="1">
            <a:cs typeface="Arabic Transparent" pitchFamily="2" charset="-78"/>
          </a:endParaRPr>
        </a:p>
      </dgm:t>
    </dgm:pt>
    <dgm:pt modelId="{EFA9032F-DC3E-4FAD-95F2-45A30EF5AADD}">
      <dgm:prSet custT="1"/>
      <dgm:spPr/>
      <dgm:t>
        <a:bodyPr/>
        <a:lstStyle/>
        <a:p>
          <a:r>
            <a:rPr lang="ar-MA" sz="2400" b="1" dirty="0">
              <a:cs typeface="Arabic Transparent" pitchFamily="2" charset="-78"/>
            </a:rPr>
            <a:t> 5</a:t>
          </a:r>
          <a:endParaRPr lang="fr-FR" sz="2400" b="1" dirty="0">
            <a:cs typeface="Arabic Transparent" pitchFamily="2" charset="-78"/>
          </a:endParaRPr>
        </a:p>
      </dgm:t>
    </dgm:pt>
    <dgm:pt modelId="{3B5C4303-EF6D-483B-8BCF-A61BE8C1B071}" type="parTrans" cxnId="{D102F092-3E7D-4057-BE31-7CA3D4B47AFE}">
      <dgm:prSet/>
      <dgm:spPr/>
      <dgm:t>
        <a:bodyPr/>
        <a:lstStyle/>
        <a:p>
          <a:endParaRPr lang="fr-FR" sz="2400" b="1">
            <a:cs typeface="Arabic Transparent" pitchFamily="2" charset="-78"/>
          </a:endParaRPr>
        </a:p>
      </dgm:t>
    </dgm:pt>
    <dgm:pt modelId="{53474361-B39F-4064-87C7-167AF41D6E46}" type="sibTrans" cxnId="{D102F092-3E7D-4057-BE31-7CA3D4B47AFE}">
      <dgm:prSet/>
      <dgm:spPr/>
      <dgm:t>
        <a:bodyPr/>
        <a:lstStyle/>
        <a:p>
          <a:endParaRPr lang="fr-FR" sz="2400" b="1">
            <a:cs typeface="Arabic Transparent" pitchFamily="2" charset="-78"/>
          </a:endParaRPr>
        </a:p>
      </dgm:t>
    </dgm:pt>
    <dgm:pt modelId="{737D9F10-6ED2-4932-ADE3-4D851E166B6B}">
      <dgm:prSet custT="1"/>
      <dgm:spPr/>
      <dgm:t>
        <a:bodyPr/>
        <a:lstStyle/>
        <a:p>
          <a:pPr rtl="1"/>
          <a:r>
            <a:rPr lang="ar-MA" sz="2400" b="1" dirty="0">
              <a:cs typeface="Arabic Transparent" pitchFamily="2" charset="-78"/>
            </a:rPr>
            <a:t>في أية شروط يتحقق هذا السلوك ؟ </a:t>
          </a:r>
          <a:endParaRPr lang="fr-FR" sz="2400" b="1" dirty="0">
            <a:cs typeface="Arabic Transparent" pitchFamily="2" charset="-78"/>
          </a:endParaRPr>
        </a:p>
      </dgm:t>
    </dgm:pt>
    <dgm:pt modelId="{C62387C2-EFD2-4E36-B434-FC43D8BD4127}" type="parTrans" cxnId="{D4098339-1DC6-4FAA-B620-9F2EE06F38F2}">
      <dgm:prSet/>
      <dgm:spPr/>
      <dgm:t>
        <a:bodyPr/>
        <a:lstStyle/>
        <a:p>
          <a:endParaRPr lang="fr-FR" sz="2400" b="1">
            <a:cs typeface="Arabic Transparent" pitchFamily="2" charset="-78"/>
          </a:endParaRPr>
        </a:p>
      </dgm:t>
    </dgm:pt>
    <dgm:pt modelId="{4D655F98-8C9B-4FB0-9837-4126A23BA63D}" type="sibTrans" cxnId="{D4098339-1DC6-4FAA-B620-9F2EE06F38F2}">
      <dgm:prSet/>
      <dgm:spPr/>
      <dgm:t>
        <a:bodyPr/>
        <a:lstStyle/>
        <a:p>
          <a:endParaRPr lang="fr-FR" sz="2400" b="1">
            <a:cs typeface="Arabic Transparent" pitchFamily="2" charset="-78"/>
          </a:endParaRPr>
        </a:p>
      </dgm:t>
    </dgm:pt>
    <dgm:pt modelId="{E4266C1A-3D07-42AA-90A7-0F53E0A6F81A}">
      <dgm:prSet custT="1"/>
      <dgm:spPr/>
      <dgm:t>
        <a:bodyPr/>
        <a:lstStyle/>
        <a:p>
          <a:pPr rtl="1"/>
          <a:r>
            <a:rPr lang="ar-MA" sz="2400" b="1" dirty="0">
              <a:cs typeface="Arabic Transparent" pitchFamily="2" charset="-78"/>
            </a:rPr>
            <a:t> ما هي المعايير التي يمكن إن تعتمد لتحديد ما إذا كان هذا الانجاز مرض ؟ </a:t>
          </a:r>
          <a:endParaRPr lang="fr-FR" sz="2400" b="1" dirty="0">
            <a:cs typeface="Arabic Transparent" pitchFamily="2" charset="-78"/>
          </a:endParaRPr>
        </a:p>
      </dgm:t>
    </dgm:pt>
    <dgm:pt modelId="{D789638A-783F-46D8-A5EE-02203D1A37C1}" type="parTrans" cxnId="{9AA7D148-F059-4932-B41F-9319F0EC157C}">
      <dgm:prSet/>
      <dgm:spPr/>
      <dgm:t>
        <a:bodyPr/>
        <a:lstStyle/>
        <a:p>
          <a:endParaRPr lang="fr-FR" sz="2400" b="1">
            <a:cs typeface="Arabic Transparent" pitchFamily="2" charset="-78"/>
          </a:endParaRPr>
        </a:p>
      </dgm:t>
    </dgm:pt>
    <dgm:pt modelId="{0CA718B5-4866-45CC-A936-BE8DE359E8B8}" type="sibTrans" cxnId="{9AA7D148-F059-4932-B41F-9319F0EC157C}">
      <dgm:prSet/>
      <dgm:spPr/>
      <dgm:t>
        <a:bodyPr/>
        <a:lstStyle/>
        <a:p>
          <a:endParaRPr lang="fr-FR" sz="2400" b="1">
            <a:cs typeface="Arabic Transparent" pitchFamily="2" charset="-78"/>
          </a:endParaRPr>
        </a:p>
      </dgm:t>
    </dgm:pt>
    <dgm:pt modelId="{D5C8793D-773F-410A-8F73-1DD0096AB155}">
      <dgm:prSet phldrT="[Texte]" custT="1"/>
      <dgm:spPr/>
      <dgm:t>
        <a:bodyPr/>
        <a:lstStyle/>
        <a:p>
          <a:r>
            <a:rPr lang="ar-MA" sz="2400" b="1" dirty="0">
              <a:cs typeface="Arabic Transparent" pitchFamily="2" charset="-78"/>
            </a:rPr>
            <a:t> 2</a:t>
          </a:r>
          <a:endParaRPr lang="fr-FR" sz="2400" b="1" dirty="0">
            <a:cs typeface="Arabic Transparent" pitchFamily="2" charset="-78"/>
          </a:endParaRPr>
        </a:p>
      </dgm:t>
    </dgm:pt>
    <dgm:pt modelId="{2B3517C3-64CF-462F-A304-A8108238EDCA}" type="sibTrans" cxnId="{07656923-5F9B-4BC8-A807-334CD87E864B}">
      <dgm:prSet/>
      <dgm:spPr/>
      <dgm:t>
        <a:bodyPr/>
        <a:lstStyle/>
        <a:p>
          <a:endParaRPr lang="fr-FR" sz="2400" b="1">
            <a:cs typeface="Arabic Transparent" pitchFamily="2" charset="-78"/>
          </a:endParaRPr>
        </a:p>
      </dgm:t>
    </dgm:pt>
    <dgm:pt modelId="{CD86B155-30DC-4427-B85C-7F3955B05149}" type="parTrans" cxnId="{07656923-5F9B-4BC8-A807-334CD87E864B}">
      <dgm:prSet/>
      <dgm:spPr/>
      <dgm:t>
        <a:bodyPr/>
        <a:lstStyle/>
        <a:p>
          <a:endParaRPr lang="fr-FR" sz="2400" b="1">
            <a:cs typeface="Arabic Transparent" pitchFamily="2" charset="-78"/>
          </a:endParaRPr>
        </a:p>
      </dgm:t>
    </dgm:pt>
    <dgm:pt modelId="{0225093F-B0DE-4D01-8F27-69788A7DF10B}">
      <dgm:prSet phldrT="[Texte]" custT="1"/>
      <dgm:spPr/>
      <dgm:t>
        <a:bodyPr/>
        <a:lstStyle/>
        <a:p>
          <a:r>
            <a:rPr lang="ar-MA" sz="2400" b="1" dirty="0">
              <a:cs typeface="Arabic Transparent" pitchFamily="2" charset="-78"/>
            </a:rPr>
            <a:t> 1</a:t>
          </a:r>
          <a:endParaRPr lang="fr-FR" sz="2400" b="1" dirty="0">
            <a:cs typeface="Arabic Transparent" pitchFamily="2" charset="-78"/>
          </a:endParaRPr>
        </a:p>
      </dgm:t>
    </dgm:pt>
    <dgm:pt modelId="{F1F71836-DD45-43CC-ADCC-0EB86BC22A84}" type="sibTrans" cxnId="{AD4DF5F9-B152-405E-B79A-8D90DE79A915}">
      <dgm:prSet/>
      <dgm:spPr/>
      <dgm:t>
        <a:bodyPr/>
        <a:lstStyle/>
        <a:p>
          <a:endParaRPr lang="fr-FR" sz="2400" b="1">
            <a:cs typeface="Arabic Transparent" pitchFamily="2" charset="-78"/>
          </a:endParaRPr>
        </a:p>
      </dgm:t>
    </dgm:pt>
    <dgm:pt modelId="{7EF4DD62-2B46-4BE0-B9DC-EB8B9FE50B86}" type="parTrans" cxnId="{AD4DF5F9-B152-405E-B79A-8D90DE79A915}">
      <dgm:prSet/>
      <dgm:spPr/>
      <dgm:t>
        <a:bodyPr/>
        <a:lstStyle/>
        <a:p>
          <a:endParaRPr lang="fr-FR" sz="2400" b="1">
            <a:cs typeface="Arabic Transparent" pitchFamily="2" charset="-78"/>
          </a:endParaRPr>
        </a:p>
      </dgm:t>
    </dgm:pt>
    <dgm:pt modelId="{B4050CD5-C318-4CFD-8497-C6C850A4739F}" type="pres">
      <dgm:prSet presAssocID="{0B8309C9-00BC-4812-A55C-60413EF79E45}" presName="linearFlow" presStyleCnt="0">
        <dgm:presLayoutVars>
          <dgm:dir val="rev"/>
          <dgm:animLvl val="lvl"/>
          <dgm:resizeHandles val="exact"/>
        </dgm:presLayoutVars>
      </dgm:prSet>
      <dgm:spPr/>
    </dgm:pt>
    <dgm:pt modelId="{94FEBD27-E741-44B6-9D51-E9C663000BD1}" type="pres">
      <dgm:prSet presAssocID="{0225093F-B0DE-4D01-8F27-69788A7DF10B}" presName="composite" presStyleCnt="0"/>
      <dgm:spPr/>
    </dgm:pt>
    <dgm:pt modelId="{8BE23C2E-1F30-4B61-BA76-9AD334482069}" type="pres">
      <dgm:prSet presAssocID="{0225093F-B0DE-4D01-8F27-69788A7DF10B}" presName="parentText" presStyleLbl="alignNode1" presStyleIdx="0" presStyleCnt="5">
        <dgm:presLayoutVars>
          <dgm:chMax val="1"/>
          <dgm:bulletEnabled val="1"/>
        </dgm:presLayoutVars>
      </dgm:prSet>
      <dgm:spPr/>
    </dgm:pt>
    <dgm:pt modelId="{9B6FEB9A-1880-4AD9-84E0-0D76241F7175}" type="pres">
      <dgm:prSet presAssocID="{0225093F-B0DE-4D01-8F27-69788A7DF10B}" presName="descendantText" presStyleLbl="alignAcc1" presStyleIdx="0" presStyleCnt="5" custLinFactNeighborY="-296">
        <dgm:presLayoutVars>
          <dgm:bulletEnabled val="1"/>
        </dgm:presLayoutVars>
      </dgm:prSet>
      <dgm:spPr/>
    </dgm:pt>
    <dgm:pt modelId="{F22A7DF2-413F-43BF-A2F6-08CCC0362BEA}" type="pres">
      <dgm:prSet presAssocID="{F1F71836-DD45-43CC-ADCC-0EB86BC22A84}" presName="sp" presStyleCnt="0"/>
      <dgm:spPr/>
    </dgm:pt>
    <dgm:pt modelId="{6696247F-403F-42EE-800E-0F5AA094A83A}" type="pres">
      <dgm:prSet presAssocID="{D5C8793D-773F-410A-8F73-1DD0096AB155}" presName="composite" presStyleCnt="0"/>
      <dgm:spPr/>
    </dgm:pt>
    <dgm:pt modelId="{60F5097E-56CA-452D-9129-A95D4182F508}" type="pres">
      <dgm:prSet presAssocID="{D5C8793D-773F-410A-8F73-1DD0096AB155}" presName="parentText" presStyleLbl="alignNode1" presStyleIdx="1" presStyleCnt="5">
        <dgm:presLayoutVars>
          <dgm:chMax val="1"/>
          <dgm:bulletEnabled val="1"/>
        </dgm:presLayoutVars>
      </dgm:prSet>
      <dgm:spPr/>
    </dgm:pt>
    <dgm:pt modelId="{FB4EBDF8-E8E0-4CED-9639-B789AF6C9466}" type="pres">
      <dgm:prSet presAssocID="{D5C8793D-773F-410A-8F73-1DD0096AB155}" presName="descendantText" presStyleLbl="alignAcc1" presStyleIdx="1" presStyleCnt="5">
        <dgm:presLayoutVars>
          <dgm:bulletEnabled val="1"/>
        </dgm:presLayoutVars>
      </dgm:prSet>
      <dgm:spPr/>
    </dgm:pt>
    <dgm:pt modelId="{8935E108-3897-422B-9B3E-0F3FF436EF94}" type="pres">
      <dgm:prSet presAssocID="{2B3517C3-64CF-462F-A304-A8108238EDCA}" presName="sp" presStyleCnt="0"/>
      <dgm:spPr/>
    </dgm:pt>
    <dgm:pt modelId="{2A822CDE-1BDC-4590-A7C7-2BB6DBE64F0C}" type="pres">
      <dgm:prSet presAssocID="{758F57A7-369F-4B5D-8245-23FB2C1F4F8A}" presName="composite" presStyleCnt="0"/>
      <dgm:spPr/>
    </dgm:pt>
    <dgm:pt modelId="{4A8D5372-1D64-434E-A5CB-7D061A8CDA52}" type="pres">
      <dgm:prSet presAssocID="{758F57A7-369F-4B5D-8245-23FB2C1F4F8A}" presName="parentText" presStyleLbl="alignNode1" presStyleIdx="2" presStyleCnt="5">
        <dgm:presLayoutVars>
          <dgm:chMax val="1"/>
          <dgm:bulletEnabled val="1"/>
        </dgm:presLayoutVars>
      </dgm:prSet>
      <dgm:spPr/>
    </dgm:pt>
    <dgm:pt modelId="{A5CC8701-6512-4F31-B0F2-3E4DB8A78A68}" type="pres">
      <dgm:prSet presAssocID="{758F57A7-369F-4B5D-8245-23FB2C1F4F8A}" presName="descendantText" presStyleLbl="alignAcc1" presStyleIdx="2" presStyleCnt="5">
        <dgm:presLayoutVars>
          <dgm:bulletEnabled val="1"/>
        </dgm:presLayoutVars>
      </dgm:prSet>
      <dgm:spPr/>
    </dgm:pt>
    <dgm:pt modelId="{45D0CBF0-44CA-437F-B8D2-AFE312831575}" type="pres">
      <dgm:prSet presAssocID="{8C8D86D6-3D48-4DBD-9D74-6182E9007A87}" presName="sp" presStyleCnt="0"/>
      <dgm:spPr/>
    </dgm:pt>
    <dgm:pt modelId="{23C013ED-A56A-4D65-A502-E7ACED1D9020}" type="pres">
      <dgm:prSet presAssocID="{DBC9B277-582F-4E73-93BA-12BA317C15F6}" presName="composite" presStyleCnt="0"/>
      <dgm:spPr/>
    </dgm:pt>
    <dgm:pt modelId="{E5DA9F15-8347-438A-9F60-B3650D9AA2C2}" type="pres">
      <dgm:prSet presAssocID="{DBC9B277-582F-4E73-93BA-12BA317C15F6}" presName="parentText" presStyleLbl="alignNode1" presStyleIdx="3" presStyleCnt="5">
        <dgm:presLayoutVars>
          <dgm:chMax val="1"/>
          <dgm:bulletEnabled val="1"/>
        </dgm:presLayoutVars>
      </dgm:prSet>
      <dgm:spPr/>
    </dgm:pt>
    <dgm:pt modelId="{6537CC24-D3EB-4DDA-93A5-284CED5DA1E9}" type="pres">
      <dgm:prSet presAssocID="{DBC9B277-582F-4E73-93BA-12BA317C15F6}" presName="descendantText" presStyleLbl="alignAcc1" presStyleIdx="3" presStyleCnt="5">
        <dgm:presLayoutVars>
          <dgm:bulletEnabled val="1"/>
        </dgm:presLayoutVars>
      </dgm:prSet>
      <dgm:spPr/>
    </dgm:pt>
    <dgm:pt modelId="{02C54238-9E86-4C41-97A0-DD86A737AF7C}" type="pres">
      <dgm:prSet presAssocID="{578BAAA2-19A2-4A08-AE93-2B11205113CA}" presName="sp" presStyleCnt="0"/>
      <dgm:spPr/>
    </dgm:pt>
    <dgm:pt modelId="{A73FE6B7-64A5-4654-8FE0-134CA0ACD418}" type="pres">
      <dgm:prSet presAssocID="{EFA9032F-DC3E-4FAD-95F2-45A30EF5AADD}" presName="composite" presStyleCnt="0"/>
      <dgm:spPr/>
    </dgm:pt>
    <dgm:pt modelId="{D92FFCFC-865F-469E-A847-BD8476E4FFE6}" type="pres">
      <dgm:prSet presAssocID="{EFA9032F-DC3E-4FAD-95F2-45A30EF5AADD}" presName="parentText" presStyleLbl="alignNode1" presStyleIdx="4" presStyleCnt="5">
        <dgm:presLayoutVars>
          <dgm:chMax val="1"/>
          <dgm:bulletEnabled val="1"/>
        </dgm:presLayoutVars>
      </dgm:prSet>
      <dgm:spPr/>
    </dgm:pt>
    <dgm:pt modelId="{9978FDFE-2DBA-408B-822F-C098D194DCBC}" type="pres">
      <dgm:prSet presAssocID="{EFA9032F-DC3E-4FAD-95F2-45A30EF5AADD}" presName="descendantText" presStyleLbl="alignAcc1" presStyleIdx="4" presStyleCnt="5">
        <dgm:presLayoutVars>
          <dgm:bulletEnabled val="1"/>
        </dgm:presLayoutVars>
      </dgm:prSet>
      <dgm:spPr/>
    </dgm:pt>
  </dgm:ptLst>
  <dgm:cxnLst>
    <dgm:cxn modelId="{313C2800-9F98-441D-9539-5D2FAE01688B}" type="presOf" srcId="{D5C8793D-773F-410A-8F73-1DD0096AB155}" destId="{60F5097E-56CA-452D-9129-A95D4182F508}" srcOrd="0" destOrd="0" presId="urn:microsoft.com/office/officeart/2005/8/layout/chevron2"/>
    <dgm:cxn modelId="{4DDF960F-44FD-42E5-943D-C987AC67D586}" type="presOf" srcId="{EFA9032F-DC3E-4FAD-95F2-45A30EF5AADD}" destId="{D92FFCFC-865F-469E-A847-BD8476E4FFE6}" srcOrd="0" destOrd="0" presId="urn:microsoft.com/office/officeart/2005/8/layout/chevron2"/>
    <dgm:cxn modelId="{AC2E5315-03C8-46EA-87EB-87224E44BFFE}" type="presOf" srcId="{0225093F-B0DE-4D01-8F27-69788A7DF10B}" destId="{8BE23C2E-1F30-4B61-BA76-9AD334482069}" srcOrd="0" destOrd="0" presId="urn:microsoft.com/office/officeart/2005/8/layout/chevron2"/>
    <dgm:cxn modelId="{07656923-5F9B-4BC8-A807-334CD87E864B}" srcId="{0B8309C9-00BC-4812-A55C-60413EF79E45}" destId="{D5C8793D-773F-410A-8F73-1DD0096AB155}" srcOrd="1" destOrd="0" parTransId="{CD86B155-30DC-4427-B85C-7F3955B05149}" sibTransId="{2B3517C3-64CF-462F-A304-A8108238EDCA}"/>
    <dgm:cxn modelId="{D4098339-1DC6-4FAA-B620-9F2EE06F38F2}" srcId="{DBC9B277-582F-4E73-93BA-12BA317C15F6}" destId="{737D9F10-6ED2-4932-ADE3-4D851E166B6B}" srcOrd="0" destOrd="0" parTransId="{C62387C2-EFD2-4E36-B434-FC43D8BD4127}" sibTransId="{4D655F98-8C9B-4FB0-9837-4126A23BA63D}"/>
    <dgm:cxn modelId="{FE0DD35F-8D6F-49A1-A708-D3906FCE5974}" type="presOf" srcId="{DBC9B277-582F-4E73-93BA-12BA317C15F6}" destId="{E5DA9F15-8347-438A-9F60-B3650D9AA2C2}" srcOrd="0" destOrd="0" presId="urn:microsoft.com/office/officeart/2005/8/layout/chevron2"/>
    <dgm:cxn modelId="{9AA7D148-F059-4932-B41F-9319F0EC157C}" srcId="{EFA9032F-DC3E-4FAD-95F2-45A30EF5AADD}" destId="{E4266C1A-3D07-42AA-90A7-0F53E0A6F81A}" srcOrd="0" destOrd="0" parTransId="{D789638A-783F-46D8-A5EE-02203D1A37C1}" sibTransId="{0CA718B5-4866-45CC-A936-BE8DE359E8B8}"/>
    <dgm:cxn modelId="{D01CC771-912D-4EBC-932C-8CAC17719306}" type="presOf" srcId="{737D9F10-6ED2-4932-ADE3-4D851E166B6B}" destId="{6537CC24-D3EB-4DDA-93A5-284CED5DA1E9}" srcOrd="0" destOrd="0" presId="urn:microsoft.com/office/officeart/2005/8/layout/chevron2"/>
    <dgm:cxn modelId="{5C567054-9A30-4F42-BD10-41103E59E436}" type="presOf" srcId="{F656F25A-4382-4F82-A8AF-09945AE686D3}" destId="{FB4EBDF8-E8E0-4CED-9639-B789AF6C9466}" srcOrd="0" destOrd="0" presId="urn:microsoft.com/office/officeart/2005/8/layout/chevron2"/>
    <dgm:cxn modelId="{F7282956-2E3C-4B4C-85B7-01BE8E69BD1D}" type="presOf" srcId="{CB8C1189-5E4D-4F59-90F7-28AD076E3CB8}" destId="{A5CC8701-6512-4F31-B0F2-3E4DB8A78A68}" srcOrd="0" destOrd="0" presId="urn:microsoft.com/office/officeart/2005/8/layout/chevron2"/>
    <dgm:cxn modelId="{4F854B7F-C77E-47E8-8E8D-CFAEF21CB416}" srcId="{758F57A7-369F-4B5D-8245-23FB2C1F4F8A}" destId="{CB8C1189-5E4D-4F59-90F7-28AD076E3CB8}" srcOrd="0" destOrd="0" parTransId="{4EBED582-B796-4132-9F15-FCC6803D962F}" sibTransId="{E750DC70-3C0F-4977-9585-870202C3E04D}"/>
    <dgm:cxn modelId="{85F37F82-0272-4761-BF2F-CDFA45B2E9BD}" type="presOf" srcId="{0B8309C9-00BC-4812-A55C-60413EF79E45}" destId="{B4050CD5-C318-4CFD-8497-C6C850A4739F}" srcOrd="0" destOrd="0" presId="urn:microsoft.com/office/officeart/2005/8/layout/chevron2"/>
    <dgm:cxn modelId="{D102F092-3E7D-4057-BE31-7CA3D4B47AFE}" srcId="{0B8309C9-00BC-4812-A55C-60413EF79E45}" destId="{EFA9032F-DC3E-4FAD-95F2-45A30EF5AADD}" srcOrd="4" destOrd="0" parTransId="{3B5C4303-EF6D-483B-8BCF-A61BE8C1B071}" sibTransId="{53474361-B39F-4064-87C7-167AF41D6E46}"/>
    <dgm:cxn modelId="{5F2A6398-CF06-4CED-80DD-A4552D2DF422}" srcId="{0225093F-B0DE-4D01-8F27-69788A7DF10B}" destId="{904AED6B-2ADB-4D92-9E96-37CDC2BDF519}" srcOrd="0" destOrd="0" parTransId="{198AF2AB-CFF6-47A2-96B6-815F1B6B9E7C}" sibTransId="{19303F97-EC8C-4526-B4CE-6F798BD824EA}"/>
    <dgm:cxn modelId="{6DB734B2-5325-4A71-9F5E-35AA95597449}" srcId="{0B8309C9-00BC-4812-A55C-60413EF79E45}" destId="{758F57A7-369F-4B5D-8245-23FB2C1F4F8A}" srcOrd="2" destOrd="0" parTransId="{AE90F329-6492-458B-8807-C8C21A37F829}" sibTransId="{8C8D86D6-3D48-4DBD-9D74-6182E9007A87}"/>
    <dgm:cxn modelId="{B422BFC9-43D2-4CB3-8679-15A30B6B7055}" type="presOf" srcId="{E4266C1A-3D07-42AA-90A7-0F53E0A6F81A}" destId="{9978FDFE-2DBA-408B-822F-C098D194DCBC}" srcOrd="0" destOrd="0" presId="urn:microsoft.com/office/officeart/2005/8/layout/chevron2"/>
    <dgm:cxn modelId="{E9BBC8DE-C93B-4925-AD60-2CCF8E5151B2}" srcId="{D5C8793D-773F-410A-8F73-1DD0096AB155}" destId="{F656F25A-4382-4F82-A8AF-09945AE686D3}" srcOrd="0" destOrd="0" parTransId="{D33C0E7D-84A9-4ADA-8EF5-C2C7E88623E9}" sibTransId="{2BF7060A-01DF-4F68-934F-44C207118BF5}"/>
    <dgm:cxn modelId="{1AD9F2DE-DD1D-441C-9C9B-3F5D2D54517B}" type="presOf" srcId="{904AED6B-2ADB-4D92-9E96-37CDC2BDF519}" destId="{9B6FEB9A-1880-4AD9-84E0-0D76241F7175}" srcOrd="0" destOrd="0" presId="urn:microsoft.com/office/officeart/2005/8/layout/chevron2"/>
    <dgm:cxn modelId="{1B4E27F1-F550-4B3A-8E7B-8D80A0166376}" type="presOf" srcId="{758F57A7-369F-4B5D-8245-23FB2C1F4F8A}" destId="{4A8D5372-1D64-434E-A5CB-7D061A8CDA52}" srcOrd="0" destOrd="0" presId="urn:microsoft.com/office/officeart/2005/8/layout/chevron2"/>
    <dgm:cxn modelId="{AD4DF5F9-B152-405E-B79A-8D90DE79A915}" srcId="{0B8309C9-00BC-4812-A55C-60413EF79E45}" destId="{0225093F-B0DE-4D01-8F27-69788A7DF10B}" srcOrd="0" destOrd="0" parTransId="{7EF4DD62-2B46-4BE0-B9DC-EB8B9FE50B86}" sibTransId="{F1F71836-DD45-43CC-ADCC-0EB86BC22A84}"/>
    <dgm:cxn modelId="{A60705FF-1235-4ED5-8E24-9661800E2ED7}" srcId="{0B8309C9-00BC-4812-A55C-60413EF79E45}" destId="{DBC9B277-582F-4E73-93BA-12BA317C15F6}" srcOrd="3" destOrd="0" parTransId="{5CDD2827-4BF8-4CEF-B369-E5EE71AD9915}" sibTransId="{578BAAA2-19A2-4A08-AE93-2B11205113CA}"/>
    <dgm:cxn modelId="{90BE92F9-96CA-47AC-A28D-FABA72C7C015}" type="presParOf" srcId="{B4050CD5-C318-4CFD-8497-C6C850A4739F}" destId="{94FEBD27-E741-44B6-9D51-E9C663000BD1}" srcOrd="0" destOrd="0" presId="urn:microsoft.com/office/officeart/2005/8/layout/chevron2"/>
    <dgm:cxn modelId="{89BE6E5A-9524-450E-9AE1-88BFD86A4422}" type="presParOf" srcId="{94FEBD27-E741-44B6-9D51-E9C663000BD1}" destId="{8BE23C2E-1F30-4B61-BA76-9AD334482069}" srcOrd="0" destOrd="0" presId="urn:microsoft.com/office/officeart/2005/8/layout/chevron2"/>
    <dgm:cxn modelId="{0769B1F9-4B64-4CAD-8B00-84C1B75A14FA}" type="presParOf" srcId="{94FEBD27-E741-44B6-9D51-E9C663000BD1}" destId="{9B6FEB9A-1880-4AD9-84E0-0D76241F7175}" srcOrd="1" destOrd="0" presId="urn:microsoft.com/office/officeart/2005/8/layout/chevron2"/>
    <dgm:cxn modelId="{7EF54511-DBD5-46F8-B7D3-22781EF0CCF8}" type="presParOf" srcId="{B4050CD5-C318-4CFD-8497-C6C850A4739F}" destId="{F22A7DF2-413F-43BF-A2F6-08CCC0362BEA}" srcOrd="1" destOrd="0" presId="urn:microsoft.com/office/officeart/2005/8/layout/chevron2"/>
    <dgm:cxn modelId="{F95AE95A-0B56-4697-A39A-291689FD4F08}" type="presParOf" srcId="{B4050CD5-C318-4CFD-8497-C6C850A4739F}" destId="{6696247F-403F-42EE-800E-0F5AA094A83A}" srcOrd="2" destOrd="0" presId="urn:microsoft.com/office/officeart/2005/8/layout/chevron2"/>
    <dgm:cxn modelId="{23C5DE58-748B-4F2B-80D6-B8E4A570E91B}" type="presParOf" srcId="{6696247F-403F-42EE-800E-0F5AA094A83A}" destId="{60F5097E-56CA-452D-9129-A95D4182F508}" srcOrd="0" destOrd="0" presId="urn:microsoft.com/office/officeart/2005/8/layout/chevron2"/>
    <dgm:cxn modelId="{FABBE11E-B070-460F-A194-4354D98268E2}" type="presParOf" srcId="{6696247F-403F-42EE-800E-0F5AA094A83A}" destId="{FB4EBDF8-E8E0-4CED-9639-B789AF6C9466}" srcOrd="1" destOrd="0" presId="urn:microsoft.com/office/officeart/2005/8/layout/chevron2"/>
    <dgm:cxn modelId="{99EDC657-D263-4452-A0F3-BE5D382D9E43}" type="presParOf" srcId="{B4050CD5-C318-4CFD-8497-C6C850A4739F}" destId="{8935E108-3897-422B-9B3E-0F3FF436EF94}" srcOrd="3" destOrd="0" presId="urn:microsoft.com/office/officeart/2005/8/layout/chevron2"/>
    <dgm:cxn modelId="{3F70767E-BB6E-4B33-A890-ACA884C465BB}" type="presParOf" srcId="{B4050CD5-C318-4CFD-8497-C6C850A4739F}" destId="{2A822CDE-1BDC-4590-A7C7-2BB6DBE64F0C}" srcOrd="4" destOrd="0" presId="urn:microsoft.com/office/officeart/2005/8/layout/chevron2"/>
    <dgm:cxn modelId="{1E25D206-91A1-4708-9926-DDE82AFB98C8}" type="presParOf" srcId="{2A822CDE-1BDC-4590-A7C7-2BB6DBE64F0C}" destId="{4A8D5372-1D64-434E-A5CB-7D061A8CDA52}" srcOrd="0" destOrd="0" presId="urn:microsoft.com/office/officeart/2005/8/layout/chevron2"/>
    <dgm:cxn modelId="{A2243DE2-5199-4655-8A8D-E9E953DB2DF2}" type="presParOf" srcId="{2A822CDE-1BDC-4590-A7C7-2BB6DBE64F0C}" destId="{A5CC8701-6512-4F31-B0F2-3E4DB8A78A68}" srcOrd="1" destOrd="0" presId="urn:microsoft.com/office/officeart/2005/8/layout/chevron2"/>
    <dgm:cxn modelId="{4AB9B386-C4E9-4519-8DD0-A0F6E0D248F6}" type="presParOf" srcId="{B4050CD5-C318-4CFD-8497-C6C850A4739F}" destId="{45D0CBF0-44CA-437F-B8D2-AFE312831575}" srcOrd="5" destOrd="0" presId="urn:microsoft.com/office/officeart/2005/8/layout/chevron2"/>
    <dgm:cxn modelId="{95459E61-A3EF-4039-B1D2-23571BA6282E}" type="presParOf" srcId="{B4050CD5-C318-4CFD-8497-C6C850A4739F}" destId="{23C013ED-A56A-4D65-A502-E7ACED1D9020}" srcOrd="6" destOrd="0" presId="urn:microsoft.com/office/officeart/2005/8/layout/chevron2"/>
    <dgm:cxn modelId="{ADB2C0E6-DE13-42DA-974E-94F38ECF15CA}" type="presParOf" srcId="{23C013ED-A56A-4D65-A502-E7ACED1D9020}" destId="{E5DA9F15-8347-438A-9F60-B3650D9AA2C2}" srcOrd="0" destOrd="0" presId="urn:microsoft.com/office/officeart/2005/8/layout/chevron2"/>
    <dgm:cxn modelId="{74D35C84-206D-4B4D-9EB5-69A24B801D07}" type="presParOf" srcId="{23C013ED-A56A-4D65-A502-E7ACED1D9020}" destId="{6537CC24-D3EB-4DDA-93A5-284CED5DA1E9}" srcOrd="1" destOrd="0" presId="urn:microsoft.com/office/officeart/2005/8/layout/chevron2"/>
    <dgm:cxn modelId="{CD4874D3-1F3A-492E-B948-A49347BE8FCC}" type="presParOf" srcId="{B4050CD5-C318-4CFD-8497-C6C850A4739F}" destId="{02C54238-9E86-4C41-97A0-DD86A737AF7C}" srcOrd="7" destOrd="0" presId="urn:microsoft.com/office/officeart/2005/8/layout/chevron2"/>
    <dgm:cxn modelId="{AB9AAFF3-4385-4CC2-81D4-DE3498D3FA63}" type="presParOf" srcId="{B4050CD5-C318-4CFD-8497-C6C850A4739F}" destId="{A73FE6B7-64A5-4654-8FE0-134CA0ACD418}" srcOrd="8" destOrd="0" presId="urn:microsoft.com/office/officeart/2005/8/layout/chevron2"/>
    <dgm:cxn modelId="{A8B84FA9-C582-40B4-804B-08468A29C907}" type="presParOf" srcId="{A73FE6B7-64A5-4654-8FE0-134CA0ACD418}" destId="{D92FFCFC-865F-469E-A847-BD8476E4FFE6}" srcOrd="0" destOrd="0" presId="urn:microsoft.com/office/officeart/2005/8/layout/chevron2"/>
    <dgm:cxn modelId="{0E1A05CF-3AAC-4C92-94D6-0685548FBA85}" type="presParOf" srcId="{A73FE6B7-64A5-4654-8FE0-134CA0ACD418}" destId="{9978FDFE-2DBA-408B-822F-C098D194DCB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B996F78-8E71-486D-9A6C-E1FC08ED3484}"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fr-FR"/>
        </a:p>
      </dgm:t>
    </dgm:pt>
    <dgm:pt modelId="{1B8A4E8A-7358-4545-B764-6282511B26ED}">
      <dgm:prSet phldrT="[Texte]" custT="1"/>
      <dgm:spPr/>
      <dgm:t>
        <a:bodyPr/>
        <a:lstStyle/>
        <a:p>
          <a:pPr algn="ctr">
            <a:lnSpc>
              <a:spcPct val="100000"/>
            </a:lnSpc>
          </a:pPr>
          <a:r>
            <a:rPr lang="ar-MA" sz="3200" b="1" dirty="0">
              <a:solidFill>
                <a:schemeClr val="tx1">
                  <a:lumMod val="95000"/>
                  <a:lumOff val="5000"/>
                </a:schemeClr>
              </a:solidFill>
              <a:cs typeface="Arabic Transparent" pitchFamily="2" charset="-78"/>
            </a:rPr>
            <a:t>خصائص الكفاية </a:t>
          </a:r>
          <a:endParaRPr lang="fr-FR" sz="3200" b="1" dirty="0">
            <a:solidFill>
              <a:schemeClr val="tx1">
                <a:lumMod val="95000"/>
                <a:lumOff val="5000"/>
              </a:schemeClr>
            </a:solidFill>
            <a:cs typeface="Arabic Transparent" pitchFamily="2" charset="-78"/>
          </a:endParaRPr>
        </a:p>
      </dgm:t>
    </dgm:pt>
    <dgm:pt modelId="{3610443F-5C77-40E6-BB3F-20F6DFC0DA4A}" type="sibTrans" cxnId="{46F95248-16C5-4900-A74F-4B80B6D613B7}">
      <dgm:prSet/>
      <dgm:spPr/>
      <dgm:t>
        <a:bodyPr/>
        <a:lstStyle/>
        <a:p>
          <a:pPr algn="ctr">
            <a:lnSpc>
              <a:spcPct val="100000"/>
            </a:lnSpc>
          </a:pPr>
          <a:endParaRPr lang="fr-FR" sz="2400" b="1">
            <a:solidFill>
              <a:schemeClr val="tx1">
                <a:lumMod val="95000"/>
                <a:lumOff val="5000"/>
              </a:schemeClr>
            </a:solidFill>
            <a:cs typeface="Arabic Transparent" pitchFamily="2" charset="-78"/>
          </a:endParaRPr>
        </a:p>
      </dgm:t>
    </dgm:pt>
    <dgm:pt modelId="{987D0464-1189-4977-B169-6B238451E7D9}" type="parTrans" cxnId="{46F95248-16C5-4900-A74F-4B80B6D613B7}">
      <dgm:prSet/>
      <dgm:spPr/>
      <dgm:t>
        <a:bodyPr/>
        <a:lstStyle/>
        <a:p>
          <a:pPr algn="ctr">
            <a:lnSpc>
              <a:spcPct val="100000"/>
            </a:lnSpc>
          </a:pPr>
          <a:endParaRPr lang="fr-FR" sz="2400" b="1">
            <a:solidFill>
              <a:schemeClr val="tx1">
                <a:lumMod val="95000"/>
                <a:lumOff val="5000"/>
              </a:schemeClr>
            </a:solidFill>
            <a:cs typeface="Arabic Transparent" pitchFamily="2" charset="-78"/>
          </a:endParaRPr>
        </a:p>
      </dgm:t>
    </dgm:pt>
    <dgm:pt modelId="{112FF288-FFAD-4558-AA2F-EF356A17E71D}">
      <dgm:prSet custT="1"/>
      <dgm:spPr/>
      <dgm:t>
        <a:bodyPr/>
        <a:lstStyle/>
        <a:p>
          <a:pPr algn="ctr">
            <a:lnSpc>
              <a:spcPct val="100000"/>
            </a:lnSpc>
          </a:pPr>
          <a:r>
            <a:rPr lang="ar-MA" sz="2400" b="1" dirty="0">
              <a:solidFill>
                <a:schemeClr val="tx1">
                  <a:lumMod val="95000"/>
                  <a:lumOff val="5000"/>
                </a:schemeClr>
              </a:solidFill>
              <a:cs typeface="Arabic Transparent" pitchFamily="2" charset="-78"/>
            </a:rPr>
            <a:t>إنها غائية حيث لا يكون المرء كفء بالنسبة إلى فئة من المهام المحددة</a:t>
          </a:r>
          <a:endParaRPr lang="fr-FR" sz="2400" b="1" dirty="0">
            <a:solidFill>
              <a:schemeClr val="tx1">
                <a:lumMod val="95000"/>
                <a:lumOff val="5000"/>
              </a:schemeClr>
            </a:solidFill>
            <a:cs typeface="Arabic Transparent" pitchFamily="2" charset="-78"/>
          </a:endParaRPr>
        </a:p>
      </dgm:t>
    </dgm:pt>
    <dgm:pt modelId="{AD239132-23F2-490A-BFF2-29118B53D0A6}" type="sibTrans" cxnId="{81DA8F71-D231-4A65-8CF9-7C464950F692}">
      <dgm:prSet/>
      <dgm:spPr/>
      <dgm:t>
        <a:bodyPr/>
        <a:lstStyle/>
        <a:p>
          <a:pPr algn="ctr">
            <a:lnSpc>
              <a:spcPct val="100000"/>
            </a:lnSpc>
          </a:pPr>
          <a:endParaRPr lang="fr-FR" sz="2400" b="1">
            <a:solidFill>
              <a:schemeClr val="tx1">
                <a:lumMod val="95000"/>
                <a:lumOff val="5000"/>
              </a:schemeClr>
            </a:solidFill>
            <a:cs typeface="Arabic Transparent" pitchFamily="2" charset="-78"/>
          </a:endParaRPr>
        </a:p>
      </dgm:t>
    </dgm:pt>
    <dgm:pt modelId="{276A7AC8-2AC4-4993-A9C5-28CF1F173B8B}" type="parTrans" cxnId="{81DA8F71-D231-4A65-8CF9-7C464950F692}">
      <dgm:prSet custT="1"/>
      <dgm:spPr/>
      <dgm:t>
        <a:bodyPr/>
        <a:lstStyle/>
        <a:p>
          <a:pPr algn="ctr">
            <a:lnSpc>
              <a:spcPct val="100000"/>
            </a:lnSpc>
          </a:pPr>
          <a:endParaRPr lang="fr-FR" sz="2400" b="1">
            <a:solidFill>
              <a:schemeClr val="tx1">
                <a:lumMod val="95000"/>
                <a:lumOff val="5000"/>
              </a:schemeClr>
            </a:solidFill>
            <a:cs typeface="Arabic Transparent" pitchFamily="2" charset="-78"/>
          </a:endParaRPr>
        </a:p>
      </dgm:t>
    </dgm:pt>
    <dgm:pt modelId="{347EAE8F-F018-471F-8242-FD729CD40BDA}">
      <dgm:prSet custT="1"/>
      <dgm:spPr/>
      <dgm:t>
        <a:bodyPr/>
        <a:lstStyle/>
        <a:p>
          <a:pPr algn="ctr">
            <a:lnSpc>
              <a:spcPct val="100000"/>
            </a:lnSpc>
          </a:pPr>
          <a:r>
            <a:rPr lang="ar-MA" sz="2400" b="1" dirty="0">
              <a:solidFill>
                <a:schemeClr val="tx1">
                  <a:lumMod val="95000"/>
                  <a:lumOff val="5000"/>
                </a:schemeClr>
              </a:solidFill>
              <a:cs typeface="Arabic Transparent" pitchFamily="2" charset="-78"/>
            </a:rPr>
            <a:t>إنها من طبائع شديدة التنوع والتعقد</a:t>
          </a:r>
          <a:endParaRPr lang="fr-FR" sz="2400" b="1" dirty="0">
            <a:solidFill>
              <a:schemeClr val="tx1">
                <a:lumMod val="95000"/>
                <a:lumOff val="5000"/>
              </a:schemeClr>
            </a:solidFill>
            <a:cs typeface="Arabic Transparent" pitchFamily="2" charset="-78"/>
          </a:endParaRPr>
        </a:p>
      </dgm:t>
    </dgm:pt>
    <dgm:pt modelId="{B0AF1006-3262-4B9E-A7DA-9545D9B29AEB}" type="sibTrans" cxnId="{ADD48B49-92C8-4B6C-A084-0F4D596CB4AC}">
      <dgm:prSet/>
      <dgm:spPr/>
      <dgm:t>
        <a:bodyPr/>
        <a:lstStyle/>
        <a:p>
          <a:pPr algn="ctr">
            <a:lnSpc>
              <a:spcPct val="100000"/>
            </a:lnSpc>
          </a:pPr>
          <a:endParaRPr lang="fr-FR" sz="2400" b="1">
            <a:solidFill>
              <a:schemeClr val="tx1">
                <a:lumMod val="95000"/>
                <a:lumOff val="5000"/>
              </a:schemeClr>
            </a:solidFill>
            <a:cs typeface="Arabic Transparent" pitchFamily="2" charset="-78"/>
          </a:endParaRPr>
        </a:p>
      </dgm:t>
    </dgm:pt>
    <dgm:pt modelId="{DAC1C04A-680A-4059-841D-473D835D3BF1}" type="parTrans" cxnId="{ADD48B49-92C8-4B6C-A084-0F4D596CB4AC}">
      <dgm:prSet custT="1"/>
      <dgm:spPr/>
      <dgm:t>
        <a:bodyPr/>
        <a:lstStyle/>
        <a:p>
          <a:pPr algn="ctr">
            <a:lnSpc>
              <a:spcPct val="100000"/>
            </a:lnSpc>
          </a:pPr>
          <a:endParaRPr lang="fr-FR" sz="2400" b="1">
            <a:solidFill>
              <a:schemeClr val="tx1">
                <a:lumMod val="95000"/>
                <a:lumOff val="5000"/>
              </a:schemeClr>
            </a:solidFill>
            <a:cs typeface="Arabic Transparent" pitchFamily="2" charset="-78"/>
          </a:endParaRPr>
        </a:p>
      </dgm:t>
    </dgm:pt>
    <dgm:pt modelId="{8C17E459-2506-4491-896D-FF58AF026363}">
      <dgm:prSet custT="1"/>
      <dgm:spPr/>
      <dgm:t>
        <a:bodyPr/>
        <a:lstStyle/>
        <a:p>
          <a:pPr algn="ctr">
            <a:lnSpc>
              <a:spcPct val="100000"/>
            </a:lnSpc>
          </a:pPr>
          <a:r>
            <a:rPr lang="ar-MA" sz="2400" b="1" dirty="0">
              <a:solidFill>
                <a:schemeClr val="tx1">
                  <a:lumMod val="95000"/>
                  <a:lumOff val="5000"/>
                </a:schemeClr>
              </a:solidFill>
              <a:cs typeface="Arabic Transparent" pitchFamily="2" charset="-78"/>
            </a:rPr>
            <a:t>إنها كلية مركبة ولا تظهر سوى بنشاط محدد </a:t>
          </a:r>
          <a:endParaRPr lang="fr-FR" sz="2400" b="1" dirty="0">
            <a:solidFill>
              <a:schemeClr val="tx1">
                <a:lumMod val="95000"/>
                <a:lumOff val="5000"/>
              </a:schemeClr>
            </a:solidFill>
            <a:cs typeface="Arabic Transparent" pitchFamily="2" charset="-78"/>
          </a:endParaRPr>
        </a:p>
      </dgm:t>
    </dgm:pt>
    <dgm:pt modelId="{6014F87C-6618-4769-AF55-440B25736878}" type="sibTrans" cxnId="{F96A599F-E8DB-4070-A435-D807950F61EE}">
      <dgm:prSet/>
      <dgm:spPr/>
      <dgm:t>
        <a:bodyPr/>
        <a:lstStyle/>
        <a:p>
          <a:pPr algn="ctr">
            <a:lnSpc>
              <a:spcPct val="100000"/>
            </a:lnSpc>
          </a:pPr>
          <a:endParaRPr lang="fr-FR" sz="2400" b="1">
            <a:solidFill>
              <a:schemeClr val="tx1">
                <a:lumMod val="95000"/>
                <a:lumOff val="5000"/>
              </a:schemeClr>
            </a:solidFill>
            <a:cs typeface="Arabic Transparent" pitchFamily="2" charset="-78"/>
          </a:endParaRPr>
        </a:p>
      </dgm:t>
    </dgm:pt>
    <dgm:pt modelId="{081E0CBF-7E5A-49B3-8276-BE2AC3AC34EB}" type="parTrans" cxnId="{F96A599F-E8DB-4070-A435-D807950F61EE}">
      <dgm:prSet custT="1"/>
      <dgm:spPr/>
      <dgm:t>
        <a:bodyPr/>
        <a:lstStyle/>
        <a:p>
          <a:pPr algn="ctr">
            <a:lnSpc>
              <a:spcPct val="100000"/>
            </a:lnSpc>
          </a:pPr>
          <a:endParaRPr lang="fr-FR" sz="2400" b="1">
            <a:solidFill>
              <a:schemeClr val="tx1">
                <a:lumMod val="95000"/>
                <a:lumOff val="5000"/>
              </a:schemeClr>
            </a:solidFill>
            <a:cs typeface="Arabic Transparent" pitchFamily="2" charset="-78"/>
          </a:endParaRPr>
        </a:p>
      </dgm:t>
    </dgm:pt>
    <dgm:pt modelId="{876A9FEB-09E8-41A2-A006-1E243A24EAFB}">
      <dgm:prSet custT="1"/>
      <dgm:spPr/>
      <dgm:t>
        <a:bodyPr/>
        <a:lstStyle/>
        <a:p>
          <a:pPr algn="ctr">
            <a:lnSpc>
              <a:spcPct val="100000"/>
            </a:lnSpc>
          </a:pPr>
          <a:r>
            <a:rPr lang="ar-MA" sz="2400" b="1" dirty="0">
              <a:solidFill>
                <a:schemeClr val="tx1">
                  <a:lumMod val="95000"/>
                  <a:lumOff val="5000"/>
                </a:schemeClr>
              </a:solidFill>
              <a:cs typeface="Arabic Transparent" pitchFamily="2" charset="-78"/>
            </a:rPr>
            <a:t>إنها منظمة وملائمة للفعل ولمختلف حوادثه</a:t>
          </a:r>
          <a:endParaRPr lang="fr-FR" sz="2400" b="1" dirty="0">
            <a:solidFill>
              <a:schemeClr val="tx1">
                <a:lumMod val="95000"/>
                <a:lumOff val="5000"/>
              </a:schemeClr>
            </a:solidFill>
            <a:cs typeface="Arabic Transparent" pitchFamily="2" charset="-78"/>
          </a:endParaRPr>
        </a:p>
      </dgm:t>
    </dgm:pt>
    <dgm:pt modelId="{92CC26C2-6C50-461E-A3C8-DAB56D94B3E6}" type="sibTrans" cxnId="{8F716F76-4C64-4290-BDBB-772A6E69ED24}">
      <dgm:prSet/>
      <dgm:spPr/>
      <dgm:t>
        <a:bodyPr/>
        <a:lstStyle/>
        <a:p>
          <a:pPr algn="ctr">
            <a:lnSpc>
              <a:spcPct val="100000"/>
            </a:lnSpc>
          </a:pPr>
          <a:endParaRPr lang="fr-FR" sz="2400" b="1">
            <a:solidFill>
              <a:schemeClr val="tx1">
                <a:lumMod val="95000"/>
                <a:lumOff val="5000"/>
              </a:schemeClr>
            </a:solidFill>
            <a:cs typeface="Arabic Transparent" pitchFamily="2" charset="-78"/>
          </a:endParaRPr>
        </a:p>
      </dgm:t>
    </dgm:pt>
    <dgm:pt modelId="{66F8F7CC-A28C-4EF4-8851-2FC1E07E3773}" type="parTrans" cxnId="{8F716F76-4C64-4290-BDBB-772A6E69ED24}">
      <dgm:prSet custT="1"/>
      <dgm:spPr/>
      <dgm:t>
        <a:bodyPr/>
        <a:lstStyle/>
        <a:p>
          <a:pPr algn="ctr">
            <a:lnSpc>
              <a:spcPct val="100000"/>
            </a:lnSpc>
          </a:pPr>
          <a:endParaRPr lang="fr-FR" sz="2400" b="1">
            <a:solidFill>
              <a:schemeClr val="tx1">
                <a:lumMod val="95000"/>
                <a:lumOff val="5000"/>
              </a:schemeClr>
            </a:solidFill>
            <a:cs typeface="Arabic Transparent" pitchFamily="2" charset="-78"/>
          </a:endParaRPr>
        </a:p>
      </dgm:t>
    </dgm:pt>
    <dgm:pt modelId="{7044469E-A830-4001-9B88-620AD057EA4D}">
      <dgm:prSet custT="1"/>
      <dgm:spPr/>
      <dgm:t>
        <a:bodyPr/>
        <a:lstStyle/>
        <a:p>
          <a:pPr algn="ctr">
            <a:lnSpc>
              <a:spcPct val="100000"/>
            </a:lnSpc>
          </a:pPr>
          <a:r>
            <a:rPr lang="ar-MA" sz="2400" b="1" dirty="0">
              <a:solidFill>
                <a:schemeClr val="tx1">
                  <a:lumMod val="95000"/>
                  <a:lumOff val="5000"/>
                </a:schemeClr>
              </a:solidFill>
              <a:cs typeface="Arabic Transparent" pitchFamily="2" charset="-78"/>
            </a:rPr>
            <a:t>إنها لا تملك معنى إلا بالنسبة إلى النشاط التي تظهر فيه</a:t>
          </a:r>
          <a:endParaRPr lang="fr-FR" sz="2400" b="1" dirty="0">
            <a:solidFill>
              <a:schemeClr val="tx1">
                <a:lumMod val="95000"/>
                <a:lumOff val="5000"/>
              </a:schemeClr>
            </a:solidFill>
            <a:cs typeface="Arabic Transparent" pitchFamily="2" charset="-78"/>
          </a:endParaRPr>
        </a:p>
      </dgm:t>
    </dgm:pt>
    <dgm:pt modelId="{31F92752-2FCF-46A2-BACB-CE1E5EB9362C}" type="sibTrans" cxnId="{AFC5E807-5278-4DA9-BF19-4EF9F30352C3}">
      <dgm:prSet/>
      <dgm:spPr/>
      <dgm:t>
        <a:bodyPr/>
        <a:lstStyle/>
        <a:p>
          <a:pPr algn="ctr">
            <a:lnSpc>
              <a:spcPct val="100000"/>
            </a:lnSpc>
          </a:pPr>
          <a:endParaRPr lang="fr-FR" sz="2400" b="1">
            <a:solidFill>
              <a:schemeClr val="tx1">
                <a:lumMod val="95000"/>
                <a:lumOff val="5000"/>
              </a:schemeClr>
            </a:solidFill>
            <a:cs typeface="Arabic Transparent" pitchFamily="2" charset="-78"/>
          </a:endParaRPr>
        </a:p>
      </dgm:t>
    </dgm:pt>
    <dgm:pt modelId="{23313022-E0D1-4FB4-B717-A4B058CAD2D9}" type="parTrans" cxnId="{AFC5E807-5278-4DA9-BF19-4EF9F30352C3}">
      <dgm:prSet custT="1"/>
      <dgm:spPr/>
      <dgm:t>
        <a:bodyPr/>
        <a:lstStyle/>
        <a:p>
          <a:pPr algn="ctr">
            <a:lnSpc>
              <a:spcPct val="100000"/>
            </a:lnSpc>
          </a:pPr>
          <a:endParaRPr lang="fr-FR" sz="2400" b="1">
            <a:solidFill>
              <a:schemeClr val="tx1">
                <a:lumMod val="95000"/>
                <a:lumOff val="5000"/>
              </a:schemeClr>
            </a:solidFill>
            <a:cs typeface="Arabic Transparent" pitchFamily="2" charset="-78"/>
          </a:endParaRPr>
        </a:p>
      </dgm:t>
    </dgm:pt>
    <dgm:pt modelId="{FAED330E-5452-4B59-A5A2-26CACA5446B1}">
      <dgm:prSet custT="1"/>
      <dgm:spPr/>
      <dgm:t>
        <a:bodyPr/>
        <a:lstStyle/>
        <a:p>
          <a:pPr algn="ctr">
            <a:lnSpc>
              <a:spcPct val="100000"/>
            </a:lnSpc>
          </a:pPr>
          <a:r>
            <a:rPr lang="ar-MA" sz="2400" b="1" dirty="0">
              <a:solidFill>
                <a:schemeClr val="tx1">
                  <a:lumMod val="95000"/>
                  <a:lumOff val="5000"/>
                </a:schemeClr>
              </a:solidFill>
              <a:cs typeface="Arabic Transparent" pitchFamily="2" charset="-78"/>
            </a:rPr>
            <a:t>إنها إجرائية إذ يتعلق الأمر بالمعارف والمهارات </a:t>
          </a:r>
          <a:r>
            <a:rPr lang="ar-MA" sz="2400" b="1" dirty="0" err="1">
              <a:solidFill>
                <a:schemeClr val="tx1">
                  <a:lumMod val="95000"/>
                  <a:lumOff val="5000"/>
                </a:schemeClr>
              </a:solidFill>
              <a:cs typeface="Arabic Transparent" pitchFamily="2" charset="-78"/>
            </a:rPr>
            <a:t>وسلوكات</a:t>
          </a:r>
          <a:r>
            <a:rPr lang="ar-MA" sz="2400" b="1" dirty="0">
              <a:solidFill>
                <a:schemeClr val="tx1">
                  <a:lumMod val="95000"/>
                  <a:lumOff val="5000"/>
                </a:schemeClr>
              </a:solidFill>
              <a:cs typeface="Arabic Transparent" pitchFamily="2" charset="-78"/>
            </a:rPr>
            <a:t> وإجراءات قابلة للتعبئة في سياق نشاط معين</a:t>
          </a:r>
          <a:endParaRPr lang="fr-FR" sz="2400" b="1" dirty="0">
            <a:solidFill>
              <a:schemeClr val="tx1">
                <a:lumMod val="95000"/>
                <a:lumOff val="5000"/>
              </a:schemeClr>
            </a:solidFill>
            <a:cs typeface="Arabic Transparent" pitchFamily="2" charset="-78"/>
          </a:endParaRPr>
        </a:p>
      </dgm:t>
    </dgm:pt>
    <dgm:pt modelId="{F0AAF20C-D851-46E7-A8CA-7DE285D3BEA6}" type="sibTrans" cxnId="{2A6474B9-9F28-43C7-A3E6-2C1B98E0B4AC}">
      <dgm:prSet/>
      <dgm:spPr/>
      <dgm:t>
        <a:bodyPr/>
        <a:lstStyle/>
        <a:p>
          <a:pPr algn="ctr">
            <a:lnSpc>
              <a:spcPct val="100000"/>
            </a:lnSpc>
          </a:pPr>
          <a:endParaRPr lang="fr-FR" sz="2400" b="1">
            <a:solidFill>
              <a:schemeClr val="tx1">
                <a:lumMod val="95000"/>
                <a:lumOff val="5000"/>
              </a:schemeClr>
            </a:solidFill>
            <a:cs typeface="Arabic Transparent" pitchFamily="2" charset="-78"/>
          </a:endParaRPr>
        </a:p>
      </dgm:t>
    </dgm:pt>
    <dgm:pt modelId="{0FD2D73B-9C6F-4F5C-B84A-378A29C900DD}" type="parTrans" cxnId="{2A6474B9-9F28-43C7-A3E6-2C1B98E0B4AC}">
      <dgm:prSet custT="1"/>
      <dgm:spPr/>
      <dgm:t>
        <a:bodyPr/>
        <a:lstStyle/>
        <a:p>
          <a:pPr algn="ctr">
            <a:lnSpc>
              <a:spcPct val="100000"/>
            </a:lnSpc>
          </a:pPr>
          <a:endParaRPr lang="fr-FR" sz="2400" b="1">
            <a:solidFill>
              <a:schemeClr val="tx1">
                <a:lumMod val="95000"/>
                <a:lumOff val="5000"/>
              </a:schemeClr>
            </a:solidFill>
            <a:cs typeface="Arabic Transparent" pitchFamily="2" charset="-78"/>
          </a:endParaRPr>
        </a:p>
      </dgm:t>
    </dgm:pt>
    <dgm:pt modelId="{FC1647DD-85A2-4802-A014-48CE2E8B3F36}">
      <dgm:prSet custT="1"/>
      <dgm:spPr/>
      <dgm:t>
        <a:bodyPr/>
        <a:lstStyle/>
        <a:p>
          <a:pPr algn="ctr" rtl="1">
            <a:lnSpc>
              <a:spcPct val="100000"/>
            </a:lnSpc>
          </a:pPr>
          <a:r>
            <a:rPr lang="ar-MA" sz="2400" b="1" dirty="0">
              <a:solidFill>
                <a:schemeClr val="tx1">
                  <a:lumMod val="95000"/>
                  <a:lumOff val="5000"/>
                </a:schemeClr>
              </a:solidFill>
              <a:cs typeface="Arabic Transparent" pitchFamily="2" charset="-78"/>
            </a:rPr>
            <a:t>إنها مكتسبة ومتعلمة إما بواسطة تكوين صريح أو بواسطة ممارسة نشاط،</a:t>
          </a:r>
          <a:endParaRPr lang="fr-FR" sz="2400" b="1" dirty="0">
            <a:solidFill>
              <a:schemeClr val="tx1">
                <a:lumMod val="95000"/>
                <a:lumOff val="5000"/>
              </a:schemeClr>
            </a:solidFill>
            <a:cs typeface="Arabic Transparent" pitchFamily="2" charset="-78"/>
          </a:endParaRPr>
        </a:p>
      </dgm:t>
    </dgm:pt>
    <dgm:pt modelId="{C5044260-7621-446F-9D72-501D56F9608D}" type="sibTrans" cxnId="{67F649CF-6405-45DB-BD0F-78CD98B900D4}">
      <dgm:prSet/>
      <dgm:spPr/>
      <dgm:t>
        <a:bodyPr/>
        <a:lstStyle/>
        <a:p>
          <a:pPr algn="ctr">
            <a:lnSpc>
              <a:spcPct val="100000"/>
            </a:lnSpc>
          </a:pPr>
          <a:endParaRPr lang="fr-FR" sz="2400" b="1">
            <a:solidFill>
              <a:schemeClr val="tx1">
                <a:lumMod val="95000"/>
                <a:lumOff val="5000"/>
              </a:schemeClr>
            </a:solidFill>
            <a:cs typeface="Arabic Transparent" pitchFamily="2" charset="-78"/>
          </a:endParaRPr>
        </a:p>
      </dgm:t>
    </dgm:pt>
    <dgm:pt modelId="{F54DF34A-8C5D-4CB9-8D7C-21074C1688A6}" type="parTrans" cxnId="{67F649CF-6405-45DB-BD0F-78CD98B900D4}">
      <dgm:prSet custT="1"/>
      <dgm:spPr/>
      <dgm:t>
        <a:bodyPr/>
        <a:lstStyle/>
        <a:p>
          <a:pPr algn="ctr">
            <a:lnSpc>
              <a:spcPct val="100000"/>
            </a:lnSpc>
          </a:pPr>
          <a:endParaRPr lang="fr-FR" sz="2400" b="1">
            <a:solidFill>
              <a:schemeClr val="tx1">
                <a:lumMod val="95000"/>
                <a:lumOff val="5000"/>
              </a:schemeClr>
            </a:solidFill>
            <a:cs typeface="Arabic Transparent" pitchFamily="2" charset="-78"/>
          </a:endParaRPr>
        </a:p>
      </dgm:t>
    </dgm:pt>
    <dgm:pt modelId="{134CFCAE-D68E-4DAC-A476-0AB9CC774E66}">
      <dgm:prSet phldrT="[Texte]" custT="1"/>
      <dgm:spPr/>
      <dgm:t>
        <a:bodyPr/>
        <a:lstStyle/>
        <a:p>
          <a:pPr algn="ctr">
            <a:lnSpc>
              <a:spcPct val="100000"/>
            </a:lnSpc>
            <a:spcAft>
              <a:spcPts val="0"/>
            </a:spcAft>
          </a:pPr>
          <a:r>
            <a:rPr lang="ar-MA" sz="2400" b="1" dirty="0">
              <a:solidFill>
                <a:schemeClr val="tx1">
                  <a:lumMod val="95000"/>
                  <a:lumOff val="5000"/>
                </a:schemeClr>
              </a:solidFill>
              <a:cs typeface="Arabic Transparent" pitchFamily="2" charset="-78"/>
            </a:rPr>
            <a:t>إنها أداة تسمح بالتحكم في النشاط الحالي واستباق الظواهر وما ينتج عما يلحق المهنة من تغير</a:t>
          </a:r>
          <a:endParaRPr lang="fr-FR" sz="2400" b="1" dirty="0">
            <a:solidFill>
              <a:schemeClr val="tx1">
                <a:lumMod val="95000"/>
                <a:lumOff val="5000"/>
              </a:schemeClr>
            </a:solidFill>
            <a:cs typeface="Arabic Transparent" pitchFamily="2" charset="-78"/>
          </a:endParaRPr>
        </a:p>
      </dgm:t>
    </dgm:pt>
    <dgm:pt modelId="{E1492CCF-DE46-42BA-9BFD-C8049BE45A4C}" type="sibTrans" cxnId="{129F47B9-3289-4BC1-9F2C-142C7709B8AC}">
      <dgm:prSet/>
      <dgm:spPr/>
      <dgm:t>
        <a:bodyPr/>
        <a:lstStyle/>
        <a:p>
          <a:pPr algn="ctr">
            <a:lnSpc>
              <a:spcPct val="100000"/>
            </a:lnSpc>
          </a:pPr>
          <a:endParaRPr lang="fr-FR" sz="2400" b="1">
            <a:solidFill>
              <a:schemeClr val="tx1">
                <a:lumMod val="95000"/>
                <a:lumOff val="5000"/>
              </a:schemeClr>
            </a:solidFill>
            <a:cs typeface="Arabic Transparent" pitchFamily="2" charset="-78"/>
          </a:endParaRPr>
        </a:p>
      </dgm:t>
    </dgm:pt>
    <dgm:pt modelId="{E74BA3AC-ADB2-4AAE-B4A9-356ED80EFEA7}" type="parTrans" cxnId="{129F47B9-3289-4BC1-9F2C-142C7709B8AC}">
      <dgm:prSet custT="1"/>
      <dgm:spPr/>
      <dgm:t>
        <a:bodyPr/>
        <a:lstStyle/>
        <a:p>
          <a:pPr algn="ctr">
            <a:lnSpc>
              <a:spcPct val="100000"/>
            </a:lnSpc>
          </a:pPr>
          <a:endParaRPr lang="fr-FR" sz="2400" b="1">
            <a:solidFill>
              <a:schemeClr val="tx1">
                <a:lumMod val="95000"/>
                <a:lumOff val="5000"/>
              </a:schemeClr>
            </a:solidFill>
            <a:cs typeface="Arabic Transparent" pitchFamily="2" charset="-78"/>
          </a:endParaRPr>
        </a:p>
      </dgm:t>
    </dgm:pt>
    <dgm:pt modelId="{5C74E754-841C-4C3E-A314-E9BE639DEBDF}" type="pres">
      <dgm:prSet presAssocID="{2B996F78-8E71-486D-9A6C-E1FC08ED3484}" presName="diagram" presStyleCnt="0">
        <dgm:presLayoutVars>
          <dgm:chPref val="1"/>
          <dgm:dir val="rev"/>
          <dgm:animOne val="branch"/>
          <dgm:animLvl val="lvl"/>
          <dgm:resizeHandles val="exact"/>
        </dgm:presLayoutVars>
      </dgm:prSet>
      <dgm:spPr/>
    </dgm:pt>
    <dgm:pt modelId="{C859CB88-63E3-4D77-AF7A-E89511468C77}" type="pres">
      <dgm:prSet presAssocID="{1B8A4E8A-7358-4545-B764-6282511B26ED}" presName="root1" presStyleCnt="0"/>
      <dgm:spPr/>
    </dgm:pt>
    <dgm:pt modelId="{1438291E-CE40-4A52-B94A-73ABDDF2D649}" type="pres">
      <dgm:prSet presAssocID="{1B8A4E8A-7358-4545-B764-6282511B26ED}" presName="LevelOneTextNode" presStyleLbl="node0" presStyleIdx="0" presStyleCnt="1" custScaleX="158622" custScaleY="183242" custLinFactX="125528" custLinFactNeighborX="200000">
        <dgm:presLayoutVars>
          <dgm:chPref val="3"/>
        </dgm:presLayoutVars>
      </dgm:prSet>
      <dgm:spPr/>
    </dgm:pt>
    <dgm:pt modelId="{5F8F1904-CE0B-4369-99F2-A68974654237}" type="pres">
      <dgm:prSet presAssocID="{1B8A4E8A-7358-4545-B764-6282511B26ED}" presName="level2hierChild" presStyleCnt="0"/>
      <dgm:spPr/>
    </dgm:pt>
    <dgm:pt modelId="{76D2B25A-001F-4367-BD24-107B15DDF4B2}" type="pres">
      <dgm:prSet presAssocID="{E74BA3AC-ADB2-4AAE-B4A9-356ED80EFEA7}" presName="conn2-1" presStyleLbl="parChTrans1D2" presStyleIdx="0" presStyleCnt="8"/>
      <dgm:spPr/>
    </dgm:pt>
    <dgm:pt modelId="{0D3C5CC2-0904-464A-8485-9FB7778ADFA2}" type="pres">
      <dgm:prSet presAssocID="{E74BA3AC-ADB2-4AAE-B4A9-356ED80EFEA7}" presName="connTx" presStyleLbl="parChTrans1D2" presStyleIdx="0" presStyleCnt="8"/>
      <dgm:spPr/>
    </dgm:pt>
    <dgm:pt modelId="{41A7F9BE-30FB-4732-B760-DBF47226C4C3}" type="pres">
      <dgm:prSet presAssocID="{134CFCAE-D68E-4DAC-A476-0AB9CC774E66}" presName="root2" presStyleCnt="0"/>
      <dgm:spPr/>
    </dgm:pt>
    <dgm:pt modelId="{1C6DF16E-6095-46CF-A861-6FF56CD76F79}" type="pres">
      <dgm:prSet presAssocID="{134CFCAE-D68E-4DAC-A476-0AB9CC774E66}" presName="LevelTwoTextNode" presStyleLbl="node2" presStyleIdx="0" presStyleCnt="8" custScaleX="496896" custScaleY="142907" custLinFactNeighborX="-4132" custLinFactNeighborY="-867">
        <dgm:presLayoutVars>
          <dgm:chPref val="3"/>
        </dgm:presLayoutVars>
      </dgm:prSet>
      <dgm:spPr/>
    </dgm:pt>
    <dgm:pt modelId="{26CE0DEB-4B9C-42C4-8699-F8D141E0C97E}" type="pres">
      <dgm:prSet presAssocID="{134CFCAE-D68E-4DAC-A476-0AB9CC774E66}" presName="level3hierChild" presStyleCnt="0"/>
      <dgm:spPr/>
    </dgm:pt>
    <dgm:pt modelId="{9CE03195-36BC-4230-BE51-1BB45D554F74}" type="pres">
      <dgm:prSet presAssocID="{F54DF34A-8C5D-4CB9-8D7C-21074C1688A6}" presName="conn2-1" presStyleLbl="parChTrans1D2" presStyleIdx="1" presStyleCnt="8"/>
      <dgm:spPr/>
    </dgm:pt>
    <dgm:pt modelId="{98DC5D67-CB89-4ABD-94EB-20DFA4620B8B}" type="pres">
      <dgm:prSet presAssocID="{F54DF34A-8C5D-4CB9-8D7C-21074C1688A6}" presName="connTx" presStyleLbl="parChTrans1D2" presStyleIdx="1" presStyleCnt="8"/>
      <dgm:spPr/>
    </dgm:pt>
    <dgm:pt modelId="{C9F8B918-2E67-46EA-9384-ED038DA1053F}" type="pres">
      <dgm:prSet presAssocID="{FC1647DD-85A2-4802-A014-48CE2E8B3F36}" presName="root2" presStyleCnt="0"/>
      <dgm:spPr/>
    </dgm:pt>
    <dgm:pt modelId="{5AB582F0-AA48-4E33-AF20-13BED8476DED}" type="pres">
      <dgm:prSet presAssocID="{FC1647DD-85A2-4802-A014-48CE2E8B3F36}" presName="LevelTwoTextNode" presStyleLbl="node2" presStyleIdx="1" presStyleCnt="8" custScaleX="502418" custScaleY="133235" custLinFactNeighborX="-17532" custLinFactNeighborY="-6356">
        <dgm:presLayoutVars>
          <dgm:chPref val="3"/>
        </dgm:presLayoutVars>
      </dgm:prSet>
      <dgm:spPr/>
    </dgm:pt>
    <dgm:pt modelId="{59A1FAD9-C955-4555-8976-C9C1F99217CC}" type="pres">
      <dgm:prSet presAssocID="{FC1647DD-85A2-4802-A014-48CE2E8B3F36}" presName="level3hierChild" presStyleCnt="0"/>
      <dgm:spPr/>
    </dgm:pt>
    <dgm:pt modelId="{4F96D5FD-6DC6-436A-A876-AC3EAE527EB4}" type="pres">
      <dgm:prSet presAssocID="{0FD2D73B-9C6F-4F5C-B84A-378A29C900DD}" presName="conn2-1" presStyleLbl="parChTrans1D2" presStyleIdx="2" presStyleCnt="8"/>
      <dgm:spPr/>
    </dgm:pt>
    <dgm:pt modelId="{6A288088-B471-4034-BBE6-79726EE17C41}" type="pres">
      <dgm:prSet presAssocID="{0FD2D73B-9C6F-4F5C-B84A-378A29C900DD}" presName="connTx" presStyleLbl="parChTrans1D2" presStyleIdx="2" presStyleCnt="8"/>
      <dgm:spPr/>
    </dgm:pt>
    <dgm:pt modelId="{0E7A625D-6EDF-48B6-A5FB-73B21518F083}" type="pres">
      <dgm:prSet presAssocID="{FAED330E-5452-4B59-A5A2-26CACA5446B1}" presName="root2" presStyleCnt="0"/>
      <dgm:spPr/>
    </dgm:pt>
    <dgm:pt modelId="{75F2C390-2406-43E9-96F4-AB2C6951F505}" type="pres">
      <dgm:prSet presAssocID="{FAED330E-5452-4B59-A5A2-26CACA5446B1}" presName="LevelTwoTextNode" presStyleLbl="node2" presStyleIdx="2" presStyleCnt="8" custScaleX="494428" custScaleY="119108" custLinFactNeighborX="-4132" custLinFactNeighborY="-9184">
        <dgm:presLayoutVars>
          <dgm:chPref val="3"/>
        </dgm:presLayoutVars>
      </dgm:prSet>
      <dgm:spPr/>
    </dgm:pt>
    <dgm:pt modelId="{37019E6F-5E54-47CC-8C3B-9C279F72EC9D}" type="pres">
      <dgm:prSet presAssocID="{FAED330E-5452-4B59-A5A2-26CACA5446B1}" presName="level3hierChild" presStyleCnt="0"/>
      <dgm:spPr/>
    </dgm:pt>
    <dgm:pt modelId="{A9732D62-5A1C-43C9-AC50-21932A4F775B}" type="pres">
      <dgm:prSet presAssocID="{23313022-E0D1-4FB4-B717-A4B058CAD2D9}" presName="conn2-1" presStyleLbl="parChTrans1D2" presStyleIdx="3" presStyleCnt="8"/>
      <dgm:spPr/>
    </dgm:pt>
    <dgm:pt modelId="{04A0D8F8-51C5-4E98-BB74-59ABC58A384A}" type="pres">
      <dgm:prSet presAssocID="{23313022-E0D1-4FB4-B717-A4B058CAD2D9}" presName="connTx" presStyleLbl="parChTrans1D2" presStyleIdx="3" presStyleCnt="8"/>
      <dgm:spPr/>
    </dgm:pt>
    <dgm:pt modelId="{7952E4FD-4C16-48AC-B2C3-4E1DCAC0396F}" type="pres">
      <dgm:prSet presAssocID="{7044469E-A830-4001-9B88-620AD057EA4D}" presName="root2" presStyleCnt="0"/>
      <dgm:spPr/>
    </dgm:pt>
    <dgm:pt modelId="{ECF3F2F1-DF08-4347-9DE6-D6275AB87C34}" type="pres">
      <dgm:prSet presAssocID="{7044469E-A830-4001-9B88-620AD057EA4D}" presName="LevelTwoTextNode" presStyleLbl="node2" presStyleIdx="3" presStyleCnt="8" custScaleX="503378" custLinFactNeighborX="-16572" custLinFactNeighborY="-12519">
        <dgm:presLayoutVars>
          <dgm:chPref val="3"/>
        </dgm:presLayoutVars>
      </dgm:prSet>
      <dgm:spPr/>
    </dgm:pt>
    <dgm:pt modelId="{87EA1C29-2138-49F2-9861-210FEF69FD05}" type="pres">
      <dgm:prSet presAssocID="{7044469E-A830-4001-9B88-620AD057EA4D}" presName="level3hierChild" presStyleCnt="0"/>
      <dgm:spPr/>
    </dgm:pt>
    <dgm:pt modelId="{1F6614D9-DF34-4C34-A111-923A66BCC69B}" type="pres">
      <dgm:prSet presAssocID="{66F8F7CC-A28C-4EF4-8851-2FC1E07E3773}" presName="conn2-1" presStyleLbl="parChTrans1D2" presStyleIdx="4" presStyleCnt="8"/>
      <dgm:spPr/>
    </dgm:pt>
    <dgm:pt modelId="{CE60E958-96D2-481F-AE74-C5105F35A4B7}" type="pres">
      <dgm:prSet presAssocID="{66F8F7CC-A28C-4EF4-8851-2FC1E07E3773}" presName="connTx" presStyleLbl="parChTrans1D2" presStyleIdx="4" presStyleCnt="8"/>
      <dgm:spPr/>
    </dgm:pt>
    <dgm:pt modelId="{47AE5A94-A715-4B55-A06A-FAC789302514}" type="pres">
      <dgm:prSet presAssocID="{876A9FEB-09E8-41A2-A006-1E243A24EAFB}" presName="root2" presStyleCnt="0"/>
      <dgm:spPr/>
    </dgm:pt>
    <dgm:pt modelId="{A29CDC2A-3A76-4C4F-8FA3-2A7CD9E2EC0A}" type="pres">
      <dgm:prSet presAssocID="{876A9FEB-09E8-41A2-A006-1E243A24EAFB}" presName="LevelTwoTextNode" presStyleLbl="node2" presStyleIdx="4" presStyleCnt="8" custScaleX="496274" custLinFactNeighborX="-4132" custLinFactNeighborY="-16476">
        <dgm:presLayoutVars>
          <dgm:chPref val="3"/>
        </dgm:presLayoutVars>
      </dgm:prSet>
      <dgm:spPr/>
    </dgm:pt>
    <dgm:pt modelId="{726D101A-87F8-4495-A9FB-911D7CF66776}" type="pres">
      <dgm:prSet presAssocID="{876A9FEB-09E8-41A2-A006-1E243A24EAFB}" presName="level3hierChild" presStyleCnt="0"/>
      <dgm:spPr/>
    </dgm:pt>
    <dgm:pt modelId="{B92B8703-8208-4153-B64E-3908813FBC21}" type="pres">
      <dgm:prSet presAssocID="{081E0CBF-7E5A-49B3-8276-BE2AC3AC34EB}" presName="conn2-1" presStyleLbl="parChTrans1D2" presStyleIdx="5" presStyleCnt="8"/>
      <dgm:spPr/>
    </dgm:pt>
    <dgm:pt modelId="{02DA8838-648E-4C4B-B8E6-BB8E36ECE633}" type="pres">
      <dgm:prSet presAssocID="{081E0CBF-7E5A-49B3-8276-BE2AC3AC34EB}" presName="connTx" presStyleLbl="parChTrans1D2" presStyleIdx="5" presStyleCnt="8"/>
      <dgm:spPr/>
    </dgm:pt>
    <dgm:pt modelId="{22F54A2C-98FD-493E-9DEE-7096D6E98474}" type="pres">
      <dgm:prSet presAssocID="{8C17E459-2506-4491-896D-FF58AF026363}" presName="root2" presStyleCnt="0"/>
      <dgm:spPr/>
    </dgm:pt>
    <dgm:pt modelId="{1DC09663-B15A-42AE-9A97-82C6F6E3C23B}" type="pres">
      <dgm:prSet presAssocID="{8C17E459-2506-4491-896D-FF58AF026363}" presName="LevelTwoTextNode" presStyleLbl="node2" presStyleIdx="5" presStyleCnt="8" custScaleX="492777" custLinFactNeighborX="-9946" custLinFactNeighborY="-21047">
        <dgm:presLayoutVars>
          <dgm:chPref val="3"/>
        </dgm:presLayoutVars>
      </dgm:prSet>
      <dgm:spPr/>
    </dgm:pt>
    <dgm:pt modelId="{A6DF7DB9-FE76-4800-A551-646C0DB8529A}" type="pres">
      <dgm:prSet presAssocID="{8C17E459-2506-4491-896D-FF58AF026363}" presName="level3hierChild" presStyleCnt="0"/>
      <dgm:spPr/>
    </dgm:pt>
    <dgm:pt modelId="{EDDD2919-BB12-4F69-96A8-1E74D0C8384A}" type="pres">
      <dgm:prSet presAssocID="{DAC1C04A-680A-4059-841D-473D835D3BF1}" presName="conn2-1" presStyleLbl="parChTrans1D2" presStyleIdx="6" presStyleCnt="8"/>
      <dgm:spPr/>
    </dgm:pt>
    <dgm:pt modelId="{7C81A0B5-EA73-4BE7-B6C6-170E198B3EF0}" type="pres">
      <dgm:prSet presAssocID="{DAC1C04A-680A-4059-841D-473D835D3BF1}" presName="connTx" presStyleLbl="parChTrans1D2" presStyleIdx="6" presStyleCnt="8"/>
      <dgm:spPr/>
    </dgm:pt>
    <dgm:pt modelId="{58395E4B-6B6F-4F9E-B2BD-F5C72515F93A}" type="pres">
      <dgm:prSet presAssocID="{347EAE8F-F018-471F-8242-FD729CD40BDA}" presName="root2" presStyleCnt="0"/>
      <dgm:spPr/>
    </dgm:pt>
    <dgm:pt modelId="{60018E65-2B90-4930-A5D4-9CBA287FA9DB}" type="pres">
      <dgm:prSet presAssocID="{347EAE8F-F018-471F-8242-FD729CD40BDA}" presName="LevelTwoTextNode" presStyleLbl="node2" presStyleIdx="6" presStyleCnt="8" custScaleX="491931" custLinFactNeighborX="-9946" custLinFactNeighborY="-25618">
        <dgm:presLayoutVars>
          <dgm:chPref val="3"/>
        </dgm:presLayoutVars>
      </dgm:prSet>
      <dgm:spPr/>
    </dgm:pt>
    <dgm:pt modelId="{6636284C-D115-4DB1-8FCA-8AFB18411097}" type="pres">
      <dgm:prSet presAssocID="{347EAE8F-F018-471F-8242-FD729CD40BDA}" presName="level3hierChild" presStyleCnt="0"/>
      <dgm:spPr/>
    </dgm:pt>
    <dgm:pt modelId="{5607F564-AB59-44C4-B81F-F908EC327A90}" type="pres">
      <dgm:prSet presAssocID="{276A7AC8-2AC4-4993-A9C5-28CF1F173B8B}" presName="conn2-1" presStyleLbl="parChTrans1D2" presStyleIdx="7" presStyleCnt="8"/>
      <dgm:spPr/>
    </dgm:pt>
    <dgm:pt modelId="{3AAD1E7A-B184-45A0-9D4A-049017ED3F11}" type="pres">
      <dgm:prSet presAssocID="{276A7AC8-2AC4-4993-A9C5-28CF1F173B8B}" presName="connTx" presStyleLbl="parChTrans1D2" presStyleIdx="7" presStyleCnt="8"/>
      <dgm:spPr/>
    </dgm:pt>
    <dgm:pt modelId="{080D2FFA-D8A8-4E23-8D1D-870AB11ED3AD}" type="pres">
      <dgm:prSet presAssocID="{112FF288-FFAD-4558-AA2F-EF356A17E71D}" presName="root2" presStyleCnt="0"/>
      <dgm:spPr/>
    </dgm:pt>
    <dgm:pt modelId="{A75579A0-DE36-42C1-9058-2322FD846451}" type="pres">
      <dgm:prSet presAssocID="{112FF288-FFAD-4558-AA2F-EF356A17E71D}" presName="LevelTwoTextNode" presStyleLbl="node2" presStyleIdx="7" presStyleCnt="8" custScaleX="489165" custScaleY="143936" custLinFactNeighborX="-9946" custLinFactNeighborY="-27602">
        <dgm:presLayoutVars>
          <dgm:chPref val="3"/>
        </dgm:presLayoutVars>
      </dgm:prSet>
      <dgm:spPr/>
    </dgm:pt>
    <dgm:pt modelId="{32DB3C5A-D27C-4B5F-B555-8D07D1E6F255}" type="pres">
      <dgm:prSet presAssocID="{112FF288-FFAD-4558-AA2F-EF356A17E71D}" presName="level3hierChild" presStyleCnt="0"/>
      <dgm:spPr/>
    </dgm:pt>
  </dgm:ptLst>
  <dgm:cxnLst>
    <dgm:cxn modelId="{AFC5E807-5278-4DA9-BF19-4EF9F30352C3}" srcId="{1B8A4E8A-7358-4545-B764-6282511B26ED}" destId="{7044469E-A830-4001-9B88-620AD057EA4D}" srcOrd="3" destOrd="0" parTransId="{23313022-E0D1-4FB4-B717-A4B058CAD2D9}" sibTransId="{31F92752-2FCF-46A2-BACB-CE1E5EB9362C}"/>
    <dgm:cxn modelId="{EA522A5F-D1A7-432E-889E-E3FE2C5F52DD}" type="presOf" srcId="{23313022-E0D1-4FB4-B717-A4B058CAD2D9}" destId="{04A0D8F8-51C5-4E98-BB74-59ABC58A384A}" srcOrd="1" destOrd="0" presId="urn:microsoft.com/office/officeart/2005/8/layout/hierarchy2"/>
    <dgm:cxn modelId="{32D22E60-B95C-47E8-8750-086AF8024FDA}" type="presOf" srcId="{E74BA3AC-ADB2-4AAE-B4A9-356ED80EFEA7}" destId="{76D2B25A-001F-4367-BD24-107B15DDF4B2}" srcOrd="0" destOrd="0" presId="urn:microsoft.com/office/officeart/2005/8/layout/hierarchy2"/>
    <dgm:cxn modelId="{F281AB43-4F91-48C0-B74D-2B072E4C0B16}" type="presOf" srcId="{347EAE8F-F018-471F-8242-FD729CD40BDA}" destId="{60018E65-2B90-4930-A5D4-9CBA287FA9DB}" srcOrd="0" destOrd="0" presId="urn:microsoft.com/office/officeart/2005/8/layout/hierarchy2"/>
    <dgm:cxn modelId="{68BB0746-1233-49D1-932E-62BD1D3AA732}" type="presOf" srcId="{DAC1C04A-680A-4059-841D-473D835D3BF1}" destId="{EDDD2919-BB12-4F69-96A8-1E74D0C8384A}" srcOrd="0" destOrd="0" presId="urn:microsoft.com/office/officeart/2005/8/layout/hierarchy2"/>
    <dgm:cxn modelId="{46F95248-16C5-4900-A74F-4B80B6D613B7}" srcId="{2B996F78-8E71-486D-9A6C-E1FC08ED3484}" destId="{1B8A4E8A-7358-4545-B764-6282511B26ED}" srcOrd="0" destOrd="0" parTransId="{987D0464-1189-4977-B169-6B238451E7D9}" sibTransId="{3610443F-5C77-40E6-BB3F-20F6DFC0DA4A}"/>
    <dgm:cxn modelId="{ADD48B49-92C8-4B6C-A084-0F4D596CB4AC}" srcId="{1B8A4E8A-7358-4545-B764-6282511B26ED}" destId="{347EAE8F-F018-471F-8242-FD729CD40BDA}" srcOrd="6" destOrd="0" parTransId="{DAC1C04A-680A-4059-841D-473D835D3BF1}" sibTransId="{B0AF1006-3262-4B9E-A7DA-9545D9B29AEB}"/>
    <dgm:cxn modelId="{055ADD49-F83D-400E-9926-2B5595B23D20}" type="presOf" srcId="{2B996F78-8E71-486D-9A6C-E1FC08ED3484}" destId="{5C74E754-841C-4C3E-A314-E9BE639DEBDF}" srcOrd="0" destOrd="0" presId="urn:microsoft.com/office/officeart/2005/8/layout/hierarchy2"/>
    <dgm:cxn modelId="{D710B64E-7A98-4364-A58D-E67F1C8C6BA4}" type="presOf" srcId="{8C17E459-2506-4491-896D-FF58AF026363}" destId="{1DC09663-B15A-42AE-9A97-82C6F6E3C23B}" srcOrd="0" destOrd="0" presId="urn:microsoft.com/office/officeart/2005/8/layout/hierarchy2"/>
    <dgm:cxn modelId="{81DA8F71-D231-4A65-8CF9-7C464950F692}" srcId="{1B8A4E8A-7358-4545-B764-6282511B26ED}" destId="{112FF288-FFAD-4558-AA2F-EF356A17E71D}" srcOrd="7" destOrd="0" parTransId="{276A7AC8-2AC4-4993-A9C5-28CF1F173B8B}" sibTransId="{AD239132-23F2-490A-BFF2-29118B53D0A6}"/>
    <dgm:cxn modelId="{2EF1E775-C146-4E3B-A004-0A53E647C7E5}" type="presOf" srcId="{FC1647DD-85A2-4802-A014-48CE2E8B3F36}" destId="{5AB582F0-AA48-4E33-AF20-13BED8476DED}" srcOrd="0" destOrd="0" presId="urn:microsoft.com/office/officeart/2005/8/layout/hierarchy2"/>
    <dgm:cxn modelId="{F5A96376-A95A-4656-9496-3D90719CD641}" type="presOf" srcId="{66F8F7CC-A28C-4EF4-8851-2FC1E07E3773}" destId="{1F6614D9-DF34-4C34-A111-923A66BCC69B}" srcOrd="0" destOrd="0" presId="urn:microsoft.com/office/officeart/2005/8/layout/hierarchy2"/>
    <dgm:cxn modelId="{8F716F76-4C64-4290-BDBB-772A6E69ED24}" srcId="{1B8A4E8A-7358-4545-B764-6282511B26ED}" destId="{876A9FEB-09E8-41A2-A006-1E243A24EAFB}" srcOrd="4" destOrd="0" parTransId="{66F8F7CC-A28C-4EF4-8851-2FC1E07E3773}" sibTransId="{92CC26C2-6C50-461E-A3C8-DAB56D94B3E6}"/>
    <dgm:cxn modelId="{0984B983-471D-4927-99C7-ED2FAC2EDF75}" type="presOf" srcId="{1B8A4E8A-7358-4545-B764-6282511B26ED}" destId="{1438291E-CE40-4A52-B94A-73ABDDF2D649}" srcOrd="0" destOrd="0" presId="urn:microsoft.com/office/officeart/2005/8/layout/hierarchy2"/>
    <dgm:cxn modelId="{9F0FBA8A-9410-48F4-BBB0-6CBCCCBBD757}" type="presOf" srcId="{0FD2D73B-9C6F-4F5C-B84A-378A29C900DD}" destId="{6A288088-B471-4034-BBE6-79726EE17C41}" srcOrd="1" destOrd="0" presId="urn:microsoft.com/office/officeart/2005/8/layout/hierarchy2"/>
    <dgm:cxn modelId="{C861D48B-7716-4371-B8BA-80EE789EF835}" type="presOf" srcId="{23313022-E0D1-4FB4-B717-A4B058CAD2D9}" destId="{A9732D62-5A1C-43C9-AC50-21932A4F775B}" srcOrd="0" destOrd="0" presId="urn:microsoft.com/office/officeart/2005/8/layout/hierarchy2"/>
    <dgm:cxn modelId="{88894E93-0CEA-489F-974F-2C67C2E81EE6}" type="presOf" srcId="{081E0CBF-7E5A-49B3-8276-BE2AC3AC34EB}" destId="{02DA8838-648E-4C4B-B8E6-BB8E36ECE633}" srcOrd="1" destOrd="0" presId="urn:microsoft.com/office/officeart/2005/8/layout/hierarchy2"/>
    <dgm:cxn modelId="{CB3E379C-C7AC-4462-AF7B-AA12F9D0D363}" type="presOf" srcId="{7044469E-A830-4001-9B88-620AD057EA4D}" destId="{ECF3F2F1-DF08-4347-9DE6-D6275AB87C34}" srcOrd="0" destOrd="0" presId="urn:microsoft.com/office/officeart/2005/8/layout/hierarchy2"/>
    <dgm:cxn modelId="{F96A599F-E8DB-4070-A435-D807950F61EE}" srcId="{1B8A4E8A-7358-4545-B764-6282511B26ED}" destId="{8C17E459-2506-4491-896D-FF58AF026363}" srcOrd="5" destOrd="0" parTransId="{081E0CBF-7E5A-49B3-8276-BE2AC3AC34EB}" sibTransId="{6014F87C-6618-4769-AF55-440B25736878}"/>
    <dgm:cxn modelId="{921604A2-C719-4879-BF48-BA03113E6E2B}" type="presOf" srcId="{112FF288-FFAD-4558-AA2F-EF356A17E71D}" destId="{A75579A0-DE36-42C1-9058-2322FD846451}" srcOrd="0" destOrd="0" presId="urn:microsoft.com/office/officeart/2005/8/layout/hierarchy2"/>
    <dgm:cxn modelId="{560519A3-140A-46C3-A4D1-91B2BFFF400B}" type="presOf" srcId="{134CFCAE-D68E-4DAC-A476-0AB9CC774E66}" destId="{1C6DF16E-6095-46CF-A861-6FF56CD76F79}" srcOrd="0" destOrd="0" presId="urn:microsoft.com/office/officeart/2005/8/layout/hierarchy2"/>
    <dgm:cxn modelId="{15ACFDB8-FB99-43BB-9F89-CA8D9E6C94F9}" type="presOf" srcId="{276A7AC8-2AC4-4993-A9C5-28CF1F173B8B}" destId="{3AAD1E7A-B184-45A0-9D4A-049017ED3F11}" srcOrd="1" destOrd="0" presId="urn:microsoft.com/office/officeart/2005/8/layout/hierarchy2"/>
    <dgm:cxn modelId="{129F47B9-3289-4BC1-9F2C-142C7709B8AC}" srcId="{1B8A4E8A-7358-4545-B764-6282511B26ED}" destId="{134CFCAE-D68E-4DAC-A476-0AB9CC774E66}" srcOrd="0" destOrd="0" parTransId="{E74BA3AC-ADB2-4AAE-B4A9-356ED80EFEA7}" sibTransId="{E1492CCF-DE46-42BA-9BFD-C8049BE45A4C}"/>
    <dgm:cxn modelId="{2A6474B9-9F28-43C7-A3E6-2C1B98E0B4AC}" srcId="{1B8A4E8A-7358-4545-B764-6282511B26ED}" destId="{FAED330E-5452-4B59-A5A2-26CACA5446B1}" srcOrd="2" destOrd="0" parTransId="{0FD2D73B-9C6F-4F5C-B84A-378A29C900DD}" sibTransId="{F0AAF20C-D851-46E7-A8CA-7DE285D3BEA6}"/>
    <dgm:cxn modelId="{470E46CB-B83B-4A87-96EA-7150C7CCBC6C}" type="presOf" srcId="{F54DF34A-8C5D-4CB9-8D7C-21074C1688A6}" destId="{98DC5D67-CB89-4ABD-94EB-20DFA4620B8B}" srcOrd="1" destOrd="0" presId="urn:microsoft.com/office/officeart/2005/8/layout/hierarchy2"/>
    <dgm:cxn modelId="{67F649CF-6405-45DB-BD0F-78CD98B900D4}" srcId="{1B8A4E8A-7358-4545-B764-6282511B26ED}" destId="{FC1647DD-85A2-4802-A014-48CE2E8B3F36}" srcOrd="1" destOrd="0" parTransId="{F54DF34A-8C5D-4CB9-8D7C-21074C1688A6}" sibTransId="{C5044260-7621-446F-9D72-501D56F9608D}"/>
    <dgm:cxn modelId="{932DA5D6-A1A0-4E7D-A2A6-D39A698DC684}" type="presOf" srcId="{DAC1C04A-680A-4059-841D-473D835D3BF1}" destId="{7C81A0B5-EA73-4BE7-B6C6-170E198B3EF0}" srcOrd="1" destOrd="0" presId="urn:microsoft.com/office/officeart/2005/8/layout/hierarchy2"/>
    <dgm:cxn modelId="{EEEECFDB-B82B-48A4-A8F3-38A925B0D90A}" type="presOf" srcId="{F54DF34A-8C5D-4CB9-8D7C-21074C1688A6}" destId="{9CE03195-36BC-4230-BE51-1BB45D554F74}" srcOrd="0" destOrd="0" presId="urn:microsoft.com/office/officeart/2005/8/layout/hierarchy2"/>
    <dgm:cxn modelId="{D69AF6E0-0FA3-47BA-B19A-C817129669B6}" type="presOf" srcId="{276A7AC8-2AC4-4993-A9C5-28CF1F173B8B}" destId="{5607F564-AB59-44C4-B81F-F908EC327A90}" srcOrd="0" destOrd="0" presId="urn:microsoft.com/office/officeart/2005/8/layout/hierarchy2"/>
    <dgm:cxn modelId="{FA9AA7E1-7C25-4DCB-A1C5-9DADFC71367F}" type="presOf" srcId="{876A9FEB-09E8-41A2-A006-1E243A24EAFB}" destId="{A29CDC2A-3A76-4C4F-8FA3-2A7CD9E2EC0A}" srcOrd="0" destOrd="0" presId="urn:microsoft.com/office/officeart/2005/8/layout/hierarchy2"/>
    <dgm:cxn modelId="{1FE272ED-234F-4908-BBE4-B8458EF84A35}" type="presOf" srcId="{E74BA3AC-ADB2-4AAE-B4A9-356ED80EFEA7}" destId="{0D3C5CC2-0904-464A-8485-9FB7778ADFA2}" srcOrd="1" destOrd="0" presId="urn:microsoft.com/office/officeart/2005/8/layout/hierarchy2"/>
    <dgm:cxn modelId="{1B08EEF1-CD16-42FC-99CE-1B0004BB7F0B}" type="presOf" srcId="{081E0CBF-7E5A-49B3-8276-BE2AC3AC34EB}" destId="{B92B8703-8208-4153-B64E-3908813FBC21}" srcOrd="0" destOrd="0" presId="urn:microsoft.com/office/officeart/2005/8/layout/hierarchy2"/>
    <dgm:cxn modelId="{E15477F4-61AF-42CA-9529-F7C37A9FA01D}" type="presOf" srcId="{0FD2D73B-9C6F-4F5C-B84A-378A29C900DD}" destId="{4F96D5FD-6DC6-436A-A876-AC3EAE527EB4}" srcOrd="0" destOrd="0" presId="urn:microsoft.com/office/officeart/2005/8/layout/hierarchy2"/>
    <dgm:cxn modelId="{EC2709F5-054E-4D67-8390-69450F399616}" type="presOf" srcId="{66F8F7CC-A28C-4EF4-8851-2FC1E07E3773}" destId="{CE60E958-96D2-481F-AE74-C5105F35A4B7}" srcOrd="1" destOrd="0" presId="urn:microsoft.com/office/officeart/2005/8/layout/hierarchy2"/>
    <dgm:cxn modelId="{735D34FF-C63D-4BF2-8756-61740235D313}" type="presOf" srcId="{FAED330E-5452-4B59-A5A2-26CACA5446B1}" destId="{75F2C390-2406-43E9-96F4-AB2C6951F505}" srcOrd="0" destOrd="0" presId="urn:microsoft.com/office/officeart/2005/8/layout/hierarchy2"/>
    <dgm:cxn modelId="{706947DE-44D6-4E6A-886B-10FAB40FDC78}" type="presParOf" srcId="{5C74E754-841C-4C3E-A314-E9BE639DEBDF}" destId="{C859CB88-63E3-4D77-AF7A-E89511468C77}" srcOrd="0" destOrd="0" presId="urn:microsoft.com/office/officeart/2005/8/layout/hierarchy2"/>
    <dgm:cxn modelId="{D9156258-F2EB-4795-8B68-0B4754A9CA13}" type="presParOf" srcId="{C859CB88-63E3-4D77-AF7A-E89511468C77}" destId="{1438291E-CE40-4A52-B94A-73ABDDF2D649}" srcOrd="0" destOrd="0" presId="urn:microsoft.com/office/officeart/2005/8/layout/hierarchy2"/>
    <dgm:cxn modelId="{E2D5B8BF-BCC6-4491-BB70-6CBA560918CD}" type="presParOf" srcId="{C859CB88-63E3-4D77-AF7A-E89511468C77}" destId="{5F8F1904-CE0B-4369-99F2-A68974654237}" srcOrd="1" destOrd="0" presId="urn:microsoft.com/office/officeart/2005/8/layout/hierarchy2"/>
    <dgm:cxn modelId="{02D88FE6-A8CF-46C4-98A8-1B681F13ABEB}" type="presParOf" srcId="{5F8F1904-CE0B-4369-99F2-A68974654237}" destId="{76D2B25A-001F-4367-BD24-107B15DDF4B2}" srcOrd="0" destOrd="0" presId="urn:microsoft.com/office/officeart/2005/8/layout/hierarchy2"/>
    <dgm:cxn modelId="{83EE50F8-B5FD-4086-AFC8-E885B466EF9B}" type="presParOf" srcId="{76D2B25A-001F-4367-BD24-107B15DDF4B2}" destId="{0D3C5CC2-0904-464A-8485-9FB7778ADFA2}" srcOrd="0" destOrd="0" presId="urn:microsoft.com/office/officeart/2005/8/layout/hierarchy2"/>
    <dgm:cxn modelId="{1D8E1E74-B9AF-45E0-8E8D-D4FF5ADAB4CD}" type="presParOf" srcId="{5F8F1904-CE0B-4369-99F2-A68974654237}" destId="{41A7F9BE-30FB-4732-B760-DBF47226C4C3}" srcOrd="1" destOrd="0" presId="urn:microsoft.com/office/officeart/2005/8/layout/hierarchy2"/>
    <dgm:cxn modelId="{D91C4D05-AD28-4EA2-A7C2-BB96073A73BE}" type="presParOf" srcId="{41A7F9BE-30FB-4732-B760-DBF47226C4C3}" destId="{1C6DF16E-6095-46CF-A861-6FF56CD76F79}" srcOrd="0" destOrd="0" presId="urn:microsoft.com/office/officeart/2005/8/layout/hierarchy2"/>
    <dgm:cxn modelId="{AE1DE5D1-249C-49B8-9FC1-7F58D4882E23}" type="presParOf" srcId="{41A7F9BE-30FB-4732-B760-DBF47226C4C3}" destId="{26CE0DEB-4B9C-42C4-8699-F8D141E0C97E}" srcOrd="1" destOrd="0" presId="urn:microsoft.com/office/officeart/2005/8/layout/hierarchy2"/>
    <dgm:cxn modelId="{3C30AED7-C362-464B-9BC6-D1F35D13EA06}" type="presParOf" srcId="{5F8F1904-CE0B-4369-99F2-A68974654237}" destId="{9CE03195-36BC-4230-BE51-1BB45D554F74}" srcOrd="2" destOrd="0" presId="urn:microsoft.com/office/officeart/2005/8/layout/hierarchy2"/>
    <dgm:cxn modelId="{00DA1D44-8718-47B5-A753-0182412F921A}" type="presParOf" srcId="{9CE03195-36BC-4230-BE51-1BB45D554F74}" destId="{98DC5D67-CB89-4ABD-94EB-20DFA4620B8B}" srcOrd="0" destOrd="0" presId="urn:microsoft.com/office/officeart/2005/8/layout/hierarchy2"/>
    <dgm:cxn modelId="{E657EF44-34C6-4E0C-95A8-6D363FB91B1B}" type="presParOf" srcId="{5F8F1904-CE0B-4369-99F2-A68974654237}" destId="{C9F8B918-2E67-46EA-9384-ED038DA1053F}" srcOrd="3" destOrd="0" presId="urn:microsoft.com/office/officeart/2005/8/layout/hierarchy2"/>
    <dgm:cxn modelId="{EA577CA9-5C3F-4E35-83F9-05C12E4CF581}" type="presParOf" srcId="{C9F8B918-2E67-46EA-9384-ED038DA1053F}" destId="{5AB582F0-AA48-4E33-AF20-13BED8476DED}" srcOrd="0" destOrd="0" presId="urn:microsoft.com/office/officeart/2005/8/layout/hierarchy2"/>
    <dgm:cxn modelId="{4A24F0CB-1071-4057-AF31-B72252C70CA5}" type="presParOf" srcId="{C9F8B918-2E67-46EA-9384-ED038DA1053F}" destId="{59A1FAD9-C955-4555-8976-C9C1F99217CC}" srcOrd="1" destOrd="0" presId="urn:microsoft.com/office/officeart/2005/8/layout/hierarchy2"/>
    <dgm:cxn modelId="{46F3302B-342F-48DE-9641-A18C017D7754}" type="presParOf" srcId="{5F8F1904-CE0B-4369-99F2-A68974654237}" destId="{4F96D5FD-6DC6-436A-A876-AC3EAE527EB4}" srcOrd="4" destOrd="0" presId="urn:microsoft.com/office/officeart/2005/8/layout/hierarchy2"/>
    <dgm:cxn modelId="{7C1F4098-3C3B-4135-836E-78FCCE00576C}" type="presParOf" srcId="{4F96D5FD-6DC6-436A-A876-AC3EAE527EB4}" destId="{6A288088-B471-4034-BBE6-79726EE17C41}" srcOrd="0" destOrd="0" presId="urn:microsoft.com/office/officeart/2005/8/layout/hierarchy2"/>
    <dgm:cxn modelId="{2369CFC7-B590-476B-B04E-A0D1A02D0468}" type="presParOf" srcId="{5F8F1904-CE0B-4369-99F2-A68974654237}" destId="{0E7A625D-6EDF-48B6-A5FB-73B21518F083}" srcOrd="5" destOrd="0" presId="urn:microsoft.com/office/officeart/2005/8/layout/hierarchy2"/>
    <dgm:cxn modelId="{21D1D401-7DD5-46AE-8054-406736D35039}" type="presParOf" srcId="{0E7A625D-6EDF-48B6-A5FB-73B21518F083}" destId="{75F2C390-2406-43E9-96F4-AB2C6951F505}" srcOrd="0" destOrd="0" presId="urn:microsoft.com/office/officeart/2005/8/layout/hierarchy2"/>
    <dgm:cxn modelId="{D2438CA2-AEA0-4EFA-A562-8D2489EFE4D4}" type="presParOf" srcId="{0E7A625D-6EDF-48B6-A5FB-73B21518F083}" destId="{37019E6F-5E54-47CC-8C3B-9C279F72EC9D}" srcOrd="1" destOrd="0" presId="urn:microsoft.com/office/officeart/2005/8/layout/hierarchy2"/>
    <dgm:cxn modelId="{4C9EC00D-D2C0-42E0-8656-FC1263433D8C}" type="presParOf" srcId="{5F8F1904-CE0B-4369-99F2-A68974654237}" destId="{A9732D62-5A1C-43C9-AC50-21932A4F775B}" srcOrd="6" destOrd="0" presId="urn:microsoft.com/office/officeart/2005/8/layout/hierarchy2"/>
    <dgm:cxn modelId="{75DC2558-AFFF-4004-9F4A-52495D9335BB}" type="presParOf" srcId="{A9732D62-5A1C-43C9-AC50-21932A4F775B}" destId="{04A0D8F8-51C5-4E98-BB74-59ABC58A384A}" srcOrd="0" destOrd="0" presId="urn:microsoft.com/office/officeart/2005/8/layout/hierarchy2"/>
    <dgm:cxn modelId="{0EEB3EE1-24C3-4931-BDD3-BCA7AF39E785}" type="presParOf" srcId="{5F8F1904-CE0B-4369-99F2-A68974654237}" destId="{7952E4FD-4C16-48AC-B2C3-4E1DCAC0396F}" srcOrd="7" destOrd="0" presId="urn:microsoft.com/office/officeart/2005/8/layout/hierarchy2"/>
    <dgm:cxn modelId="{2A2B8D0C-1413-4045-BEBE-7AB41444F4B9}" type="presParOf" srcId="{7952E4FD-4C16-48AC-B2C3-4E1DCAC0396F}" destId="{ECF3F2F1-DF08-4347-9DE6-D6275AB87C34}" srcOrd="0" destOrd="0" presId="urn:microsoft.com/office/officeart/2005/8/layout/hierarchy2"/>
    <dgm:cxn modelId="{01B08D73-3A3B-40E0-9948-1FF5B195E81D}" type="presParOf" srcId="{7952E4FD-4C16-48AC-B2C3-4E1DCAC0396F}" destId="{87EA1C29-2138-49F2-9861-210FEF69FD05}" srcOrd="1" destOrd="0" presId="urn:microsoft.com/office/officeart/2005/8/layout/hierarchy2"/>
    <dgm:cxn modelId="{93A5DA8A-E893-49F4-A12C-96948FA22DC8}" type="presParOf" srcId="{5F8F1904-CE0B-4369-99F2-A68974654237}" destId="{1F6614D9-DF34-4C34-A111-923A66BCC69B}" srcOrd="8" destOrd="0" presId="urn:microsoft.com/office/officeart/2005/8/layout/hierarchy2"/>
    <dgm:cxn modelId="{76E6C0D7-5EA9-40CB-82C0-95EF61D46A24}" type="presParOf" srcId="{1F6614D9-DF34-4C34-A111-923A66BCC69B}" destId="{CE60E958-96D2-481F-AE74-C5105F35A4B7}" srcOrd="0" destOrd="0" presId="urn:microsoft.com/office/officeart/2005/8/layout/hierarchy2"/>
    <dgm:cxn modelId="{322C302B-7F18-47CB-A52D-A434663A27B7}" type="presParOf" srcId="{5F8F1904-CE0B-4369-99F2-A68974654237}" destId="{47AE5A94-A715-4B55-A06A-FAC789302514}" srcOrd="9" destOrd="0" presId="urn:microsoft.com/office/officeart/2005/8/layout/hierarchy2"/>
    <dgm:cxn modelId="{1D0A1570-3A19-433E-B57D-CF8DF8ABD8F9}" type="presParOf" srcId="{47AE5A94-A715-4B55-A06A-FAC789302514}" destId="{A29CDC2A-3A76-4C4F-8FA3-2A7CD9E2EC0A}" srcOrd="0" destOrd="0" presId="urn:microsoft.com/office/officeart/2005/8/layout/hierarchy2"/>
    <dgm:cxn modelId="{F37A583D-C15B-4B75-B8AE-D0D7AB738C0F}" type="presParOf" srcId="{47AE5A94-A715-4B55-A06A-FAC789302514}" destId="{726D101A-87F8-4495-A9FB-911D7CF66776}" srcOrd="1" destOrd="0" presId="urn:microsoft.com/office/officeart/2005/8/layout/hierarchy2"/>
    <dgm:cxn modelId="{6776A9A3-61F0-457D-A784-1ED77CA19401}" type="presParOf" srcId="{5F8F1904-CE0B-4369-99F2-A68974654237}" destId="{B92B8703-8208-4153-B64E-3908813FBC21}" srcOrd="10" destOrd="0" presId="urn:microsoft.com/office/officeart/2005/8/layout/hierarchy2"/>
    <dgm:cxn modelId="{506E3B9A-E6BE-4C67-9496-1485B06038C8}" type="presParOf" srcId="{B92B8703-8208-4153-B64E-3908813FBC21}" destId="{02DA8838-648E-4C4B-B8E6-BB8E36ECE633}" srcOrd="0" destOrd="0" presId="urn:microsoft.com/office/officeart/2005/8/layout/hierarchy2"/>
    <dgm:cxn modelId="{460BCF30-09F4-46B8-8AD2-96C8BD4E29AA}" type="presParOf" srcId="{5F8F1904-CE0B-4369-99F2-A68974654237}" destId="{22F54A2C-98FD-493E-9DEE-7096D6E98474}" srcOrd="11" destOrd="0" presId="urn:microsoft.com/office/officeart/2005/8/layout/hierarchy2"/>
    <dgm:cxn modelId="{AB147729-6A99-4142-A54D-84D6104F08F4}" type="presParOf" srcId="{22F54A2C-98FD-493E-9DEE-7096D6E98474}" destId="{1DC09663-B15A-42AE-9A97-82C6F6E3C23B}" srcOrd="0" destOrd="0" presId="urn:microsoft.com/office/officeart/2005/8/layout/hierarchy2"/>
    <dgm:cxn modelId="{C971C33C-D417-4F90-B4D9-D3C67FE582A7}" type="presParOf" srcId="{22F54A2C-98FD-493E-9DEE-7096D6E98474}" destId="{A6DF7DB9-FE76-4800-A551-646C0DB8529A}" srcOrd="1" destOrd="0" presId="urn:microsoft.com/office/officeart/2005/8/layout/hierarchy2"/>
    <dgm:cxn modelId="{E08C8793-E08B-43F8-87F6-8C8A49BCAF4E}" type="presParOf" srcId="{5F8F1904-CE0B-4369-99F2-A68974654237}" destId="{EDDD2919-BB12-4F69-96A8-1E74D0C8384A}" srcOrd="12" destOrd="0" presId="urn:microsoft.com/office/officeart/2005/8/layout/hierarchy2"/>
    <dgm:cxn modelId="{39A21650-8E47-4C73-9A85-27ABA110B622}" type="presParOf" srcId="{EDDD2919-BB12-4F69-96A8-1E74D0C8384A}" destId="{7C81A0B5-EA73-4BE7-B6C6-170E198B3EF0}" srcOrd="0" destOrd="0" presId="urn:microsoft.com/office/officeart/2005/8/layout/hierarchy2"/>
    <dgm:cxn modelId="{B7DBB58B-E454-4D65-8316-46EDD48D69C7}" type="presParOf" srcId="{5F8F1904-CE0B-4369-99F2-A68974654237}" destId="{58395E4B-6B6F-4F9E-B2BD-F5C72515F93A}" srcOrd="13" destOrd="0" presId="urn:microsoft.com/office/officeart/2005/8/layout/hierarchy2"/>
    <dgm:cxn modelId="{31FF12EC-A311-4604-B378-EABE32FDF950}" type="presParOf" srcId="{58395E4B-6B6F-4F9E-B2BD-F5C72515F93A}" destId="{60018E65-2B90-4930-A5D4-9CBA287FA9DB}" srcOrd="0" destOrd="0" presId="urn:microsoft.com/office/officeart/2005/8/layout/hierarchy2"/>
    <dgm:cxn modelId="{840D72EC-E6ED-4E6A-876F-C54A51781609}" type="presParOf" srcId="{58395E4B-6B6F-4F9E-B2BD-F5C72515F93A}" destId="{6636284C-D115-4DB1-8FCA-8AFB18411097}" srcOrd="1" destOrd="0" presId="urn:microsoft.com/office/officeart/2005/8/layout/hierarchy2"/>
    <dgm:cxn modelId="{CB31FCE5-F566-4C48-AC8D-3E0E6C1A8D97}" type="presParOf" srcId="{5F8F1904-CE0B-4369-99F2-A68974654237}" destId="{5607F564-AB59-44C4-B81F-F908EC327A90}" srcOrd="14" destOrd="0" presId="urn:microsoft.com/office/officeart/2005/8/layout/hierarchy2"/>
    <dgm:cxn modelId="{B87C7039-1025-4618-ADB7-4B30AE817263}" type="presParOf" srcId="{5607F564-AB59-44C4-B81F-F908EC327A90}" destId="{3AAD1E7A-B184-45A0-9D4A-049017ED3F11}" srcOrd="0" destOrd="0" presId="urn:microsoft.com/office/officeart/2005/8/layout/hierarchy2"/>
    <dgm:cxn modelId="{1639AD6F-B87E-4965-8BF7-D8FF5D84DCF4}" type="presParOf" srcId="{5F8F1904-CE0B-4369-99F2-A68974654237}" destId="{080D2FFA-D8A8-4E23-8D1D-870AB11ED3AD}" srcOrd="15" destOrd="0" presId="urn:microsoft.com/office/officeart/2005/8/layout/hierarchy2"/>
    <dgm:cxn modelId="{790A122D-1421-4D1B-90CB-F3D71BD56F8E}" type="presParOf" srcId="{080D2FFA-D8A8-4E23-8D1D-870AB11ED3AD}" destId="{A75579A0-DE36-42C1-9058-2322FD846451}" srcOrd="0" destOrd="0" presId="urn:microsoft.com/office/officeart/2005/8/layout/hierarchy2"/>
    <dgm:cxn modelId="{365BD844-996C-4A5C-9E64-75C6B4161620}" type="presParOf" srcId="{080D2FFA-D8A8-4E23-8D1D-870AB11ED3AD}" destId="{32DB3C5A-D27C-4B5F-B555-8D07D1E6F25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48D5CF9-95CF-4A4F-88DD-0B912F851C0E}" type="doc">
      <dgm:prSet loTypeId="urn:microsoft.com/office/officeart/2005/8/layout/hierarchy1" loCatId="hierarchy" qsTypeId="urn:microsoft.com/office/officeart/2005/8/quickstyle/3d2" qsCatId="3D" csTypeId="urn:microsoft.com/office/officeart/2005/8/colors/colorful1#4" csCatId="colorful" phldr="1"/>
      <dgm:spPr/>
      <dgm:t>
        <a:bodyPr/>
        <a:lstStyle/>
        <a:p>
          <a:endParaRPr lang="fr-FR"/>
        </a:p>
      </dgm:t>
    </dgm:pt>
    <dgm:pt modelId="{B1E34124-74D3-4E04-A495-85D46B3426DE}">
      <dgm:prSet phldrT="[Texte]" custT="1"/>
      <dgm:spPr/>
      <dgm:t>
        <a:bodyPr/>
        <a:lstStyle/>
        <a:p>
          <a:pPr algn="ctr" rtl="1"/>
          <a:r>
            <a:rPr lang="ar-MA" sz="2800" b="1" dirty="0"/>
            <a:t>تصنيف</a:t>
          </a:r>
          <a:r>
            <a:rPr lang="ar-MA" sz="2800" b="1" baseline="0" dirty="0"/>
            <a:t> </a:t>
          </a:r>
          <a:r>
            <a:rPr lang="ar-MA" sz="2800" b="1" baseline="0" dirty="0" err="1"/>
            <a:t>خوسي</a:t>
          </a:r>
          <a:r>
            <a:rPr lang="ar-MA" sz="2800" b="1" baseline="0" dirty="0"/>
            <a:t> لويس </a:t>
          </a:r>
          <a:r>
            <a:rPr lang="ar-MA" sz="2800" b="1" baseline="0" dirty="0" err="1"/>
            <a:t>ولفــز</a:t>
          </a:r>
          <a:r>
            <a:rPr lang="ar-MA" sz="2800" b="1" baseline="0" dirty="0"/>
            <a:t> (</a:t>
          </a:r>
          <a:r>
            <a:rPr lang="fr-FR" sz="2800" b="1" baseline="0" dirty="0"/>
            <a:t>(J.L. Wolfs</a:t>
          </a:r>
          <a:endParaRPr lang="fr-FR" sz="2800" b="1" dirty="0"/>
        </a:p>
      </dgm:t>
    </dgm:pt>
    <dgm:pt modelId="{6C7F29D5-9EAE-4D53-A0A6-01E64A6DBBFD}" type="parTrans" cxnId="{4484F657-6E3C-4A2B-BF62-B39BDB7D2AF6}">
      <dgm:prSet/>
      <dgm:spPr/>
      <dgm:t>
        <a:bodyPr/>
        <a:lstStyle/>
        <a:p>
          <a:endParaRPr lang="fr-FR"/>
        </a:p>
      </dgm:t>
    </dgm:pt>
    <dgm:pt modelId="{9AF037F9-1BF0-4F80-8133-EE414126A4ED}" type="sibTrans" cxnId="{4484F657-6E3C-4A2B-BF62-B39BDB7D2AF6}">
      <dgm:prSet/>
      <dgm:spPr/>
      <dgm:t>
        <a:bodyPr/>
        <a:lstStyle/>
        <a:p>
          <a:endParaRPr lang="fr-FR"/>
        </a:p>
      </dgm:t>
    </dgm:pt>
    <dgm:pt modelId="{27A07BD6-A829-401B-A7F2-1D174628441F}">
      <dgm:prSet custT="1"/>
      <dgm:spPr/>
      <dgm:t>
        <a:bodyPr/>
        <a:lstStyle/>
        <a:p>
          <a:pPr algn="ctr" rtl="1"/>
          <a:r>
            <a:rPr kumimoji="0" lang="ar-MA" sz="2800" b="1" i="0" u="none" strike="noStrike" cap="none" normalizeH="0" baseline="0" dirty="0" err="1">
              <a:ln/>
              <a:effectLst/>
              <a:latin typeface="Arial" pitchFamily="34" charset="0"/>
              <a:ea typeface="Times New Roman" pitchFamily="18" charset="0"/>
              <a:cs typeface="Arabic Transparent" pitchFamily="2" charset="-78"/>
            </a:rPr>
            <a:t>الكفايات</a:t>
          </a:r>
          <a:r>
            <a:rPr kumimoji="0" lang="ar-MA" sz="2800" b="1" i="0" u="none" strike="noStrike" cap="none" normalizeH="0" baseline="0" dirty="0">
              <a:ln/>
              <a:effectLst/>
              <a:latin typeface="Arial" pitchFamily="34" charset="0"/>
              <a:ea typeface="Times New Roman" pitchFamily="18" charset="0"/>
              <a:cs typeface="Arabic Transparent" pitchFamily="2" charset="-78"/>
            </a:rPr>
            <a:t> الإجرائية/ المنهجية  </a:t>
          </a:r>
          <a:endParaRPr kumimoji="0" lang="fr-FR" sz="2800" b="1" i="0" u="none" strike="noStrike" cap="none" normalizeH="0" baseline="0" dirty="0">
            <a:ln/>
            <a:effectLst/>
            <a:latin typeface="Arial" pitchFamily="34" charset="0"/>
            <a:ea typeface="Times New Roman" pitchFamily="18" charset="0"/>
            <a:cs typeface="Arabic Transparent" pitchFamily="2" charset="-78"/>
          </a:endParaRPr>
        </a:p>
        <a:p>
          <a:pPr algn="ctr" rtl="1"/>
          <a:r>
            <a:rPr kumimoji="0" lang="ar-MA" sz="2800" b="1" i="0" u="none" strike="noStrike" cap="none" normalizeH="0" baseline="0" dirty="0">
              <a:ln/>
              <a:effectLst/>
              <a:latin typeface="Arial" pitchFamily="34" charset="0"/>
              <a:ea typeface="Times New Roman" pitchFamily="18" charset="0"/>
              <a:cs typeface="Arabic Transparent" pitchFamily="2" charset="-78"/>
            </a:rPr>
            <a:t>(</a:t>
          </a:r>
          <a:r>
            <a:rPr kumimoji="0" lang="fr-FR" sz="2800" b="1" i="0" u="none" strike="noStrike" cap="none" normalizeH="0" baseline="0" dirty="0">
              <a:ln/>
              <a:effectLst/>
              <a:latin typeface="Arial" pitchFamily="34" charset="0"/>
              <a:ea typeface="Times New Roman" pitchFamily="18" charset="0"/>
              <a:cs typeface="Arabic Transparent" pitchFamily="2" charset="-78"/>
            </a:rPr>
            <a:t>les compétences processus</a:t>
          </a:r>
          <a:r>
            <a:rPr kumimoji="0" lang="ar-MA" sz="2800" b="1" i="0" u="none" strike="noStrike" cap="none" normalizeH="0" baseline="0" dirty="0">
              <a:ln/>
              <a:effectLst/>
              <a:latin typeface="Arial" pitchFamily="34" charset="0"/>
              <a:ea typeface="Times New Roman" pitchFamily="18" charset="0"/>
              <a:cs typeface="Arabic Transparent" pitchFamily="2" charset="-78"/>
            </a:rPr>
            <a:t>) </a:t>
          </a:r>
          <a:endParaRPr lang="fr-FR" sz="2800" b="1" dirty="0">
            <a:cs typeface="Arabic Transparent" pitchFamily="2" charset="-78"/>
          </a:endParaRPr>
        </a:p>
      </dgm:t>
    </dgm:pt>
    <dgm:pt modelId="{E1ADDF0D-3B51-41CB-A47E-EE09394D72F1}" type="parTrans" cxnId="{1315FDE7-3E50-4FF6-91EA-1DB82C66615E}">
      <dgm:prSet/>
      <dgm:spPr/>
      <dgm:t>
        <a:bodyPr/>
        <a:lstStyle/>
        <a:p>
          <a:endParaRPr lang="fr-FR"/>
        </a:p>
      </dgm:t>
    </dgm:pt>
    <dgm:pt modelId="{AF4328D3-94E7-4DE7-B50D-8F8F9984451B}" type="sibTrans" cxnId="{1315FDE7-3E50-4FF6-91EA-1DB82C66615E}">
      <dgm:prSet/>
      <dgm:spPr/>
      <dgm:t>
        <a:bodyPr/>
        <a:lstStyle/>
        <a:p>
          <a:endParaRPr lang="fr-FR"/>
        </a:p>
      </dgm:t>
    </dgm:pt>
    <dgm:pt modelId="{DED5E56F-FC55-49B5-903A-518E6995E19C}">
      <dgm:prSet custT="1"/>
      <dgm:spPr/>
      <dgm:t>
        <a:bodyPr/>
        <a:lstStyle/>
        <a:p>
          <a:pPr algn="ctr" rtl="1"/>
          <a:r>
            <a:rPr kumimoji="0" lang="ar-MA" sz="2800" b="1" i="0" u="none" strike="noStrike" cap="none" normalizeH="0" baseline="0" dirty="0" err="1">
              <a:ln/>
              <a:effectLst/>
              <a:latin typeface="Arial" pitchFamily="34" charset="0"/>
              <a:ea typeface="Times New Roman" pitchFamily="18" charset="0"/>
              <a:cs typeface="Arabic Transparent" pitchFamily="2" charset="-78"/>
            </a:rPr>
            <a:t>الكفايات</a:t>
          </a:r>
          <a:r>
            <a:rPr kumimoji="0" lang="ar-MA" sz="2800" b="1" i="0" u="none" strike="noStrike" cap="none" normalizeH="0" baseline="0" dirty="0">
              <a:ln/>
              <a:effectLst/>
              <a:latin typeface="Arial" pitchFamily="34" charset="0"/>
              <a:ea typeface="Times New Roman" pitchFamily="18" charset="0"/>
              <a:cs typeface="Arabic Transparent" pitchFamily="2" charset="-78"/>
            </a:rPr>
            <a:t> المنتجة/ النهائية  </a:t>
          </a:r>
          <a:endParaRPr kumimoji="0" lang="fr-FR" sz="2800" b="1" i="0" u="none" strike="noStrike" cap="none" normalizeH="0" baseline="0" dirty="0">
            <a:ln/>
            <a:effectLst/>
            <a:latin typeface="Arial" pitchFamily="34" charset="0"/>
            <a:ea typeface="Times New Roman" pitchFamily="18" charset="0"/>
            <a:cs typeface="Arabic Transparent" pitchFamily="2" charset="-78"/>
          </a:endParaRPr>
        </a:p>
        <a:p>
          <a:pPr algn="ctr" rtl="1"/>
          <a:r>
            <a:rPr kumimoji="0" lang="ar-MA" sz="2800" b="1" i="0" u="none" strike="noStrike" cap="none" normalizeH="0" baseline="0" dirty="0">
              <a:ln/>
              <a:effectLst/>
              <a:latin typeface="Arial" pitchFamily="34" charset="0"/>
              <a:ea typeface="Times New Roman" pitchFamily="18" charset="0"/>
              <a:cs typeface="Arabic Transparent" pitchFamily="2" charset="-78"/>
            </a:rPr>
            <a:t> ( </a:t>
          </a:r>
          <a:r>
            <a:rPr kumimoji="0" lang="fr-FR" sz="2800" b="1" i="0" u="none" strike="noStrike" cap="none" normalizeH="0" baseline="0" dirty="0">
              <a:ln/>
              <a:effectLst/>
              <a:latin typeface="Arial" pitchFamily="34" charset="0"/>
              <a:ea typeface="Times New Roman" pitchFamily="18" charset="0"/>
              <a:cs typeface="Arabic Transparent" pitchFamily="2" charset="-78"/>
            </a:rPr>
            <a:t>les compétences produits</a:t>
          </a:r>
          <a:r>
            <a:rPr kumimoji="0" lang="ar-MA" sz="2800" b="1" i="0" u="none" strike="noStrike" cap="none" normalizeH="0" baseline="0" dirty="0">
              <a:ln/>
              <a:effectLst/>
              <a:latin typeface="Arial" pitchFamily="34" charset="0"/>
              <a:ea typeface="Times New Roman" pitchFamily="18" charset="0"/>
              <a:cs typeface="Arabic Transparent" pitchFamily="2" charset="-78"/>
            </a:rPr>
            <a:t> </a:t>
          </a:r>
          <a:r>
            <a:rPr kumimoji="0" lang="ar-MA" sz="1900" b="1" i="0" u="none" strike="noStrike" cap="none" normalizeH="0" baseline="0" dirty="0">
              <a:ln/>
              <a:effectLst/>
              <a:latin typeface="Arial" pitchFamily="34" charset="0"/>
              <a:ea typeface="Times New Roman" pitchFamily="18" charset="0"/>
              <a:cs typeface="Arabic Transparent" pitchFamily="2" charset="-78"/>
            </a:rPr>
            <a:t>). </a:t>
          </a:r>
          <a:endParaRPr lang="fr-FR" sz="1900" b="1" dirty="0">
            <a:cs typeface="Arabic Transparent" pitchFamily="2" charset="-78"/>
          </a:endParaRPr>
        </a:p>
      </dgm:t>
    </dgm:pt>
    <dgm:pt modelId="{D6923F84-6D90-4CB2-BB34-3130F56C7EFD}" type="parTrans" cxnId="{C31CDBE1-5963-4BBF-9A3A-A0BA1EA1CD9D}">
      <dgm:prSet/>
      <dgm:spPr/>
      <dgm:t>
        <a:bodyPr/>
        <a:lstStyle/>
        <a:p>
          <a:endParaRPr lang="fr-FR"/>
        </a:p>
      </dgm:t>
    </dgm:pt>
    <dgm:pt modelId="{2DA9567C-6CD8-4D4D-A2C5-90AEF90974E2}" type="sibTrans" cxnId="{C31CDBE1-5963-4BBF-9A3A-A0BA1EA1CD9D}">
      <dgm:prSet/>
      <dgm:spPr/>
      <dgm:t>
        <a:bodyPr/>
        <a:lstStyle/>
        <a:p>
          <a:endParaRPr lang="fr-FR"/>
        </a:p>
      </dgm:t>
    </dgm:pt>
    <dgm:pt modelId="{D4073CED-4F61-47A7-9AF7-1019A74F64A5}" type="pres">
      <dgm:prSet presAssocID="{348D5CF9-95CF-4A4F-88DD-0B912F851C0E}" presName="hierChild1" presStyleCnt="0">
        <dgm:presLayoutVars>
          <dgm:chPref val="1"/>
          <dgm:dir/>
          <dgm:animOne val="branch"/>
          <dgm:animLvl val="lvl"/>
          <dgm:resizeHandles/>
        </dgm:presLayoutVars>
      </dgm:prSet>
      <dgm:spPr/>
    </dgm:pt>
    <dgm:pt modelId="{A8C2493A-39C2-4079-9730-CF457FFC9BFE}" type="pres">
      <dgm:prSet presAssocID="{B1E34124-74D3-4E04-A495-85D46B3426DE}" presName="hierRoot1" presStyleCnt="0"/>
      <dgm:spPr/>
    </dgm:pt>
    <dgm:pt modelId="{8B90BB1A-FA3A-4F21-BF86-472B9BE699E2}" type="pres">
      <dgm:prSet presAssocID="{B1E34124-74D3-4E04-A495-85D46B3426DE}" presName="composite" presStyleCnt="0"/>
      <dgm:spPr/>
    </dgm:pt>
    <dgm:pt modelId="{45B58BBB-E457-4B99-89A1-41AC07EAFFD9}" type="pres">
      <dgm:prSet presAssocID="{B1E34124-74D3-4E04-A495-85D46B3426DE}" presName="background" presStyleLbl="node0" presStyleIdx="0" presStyleCnt="1"/>
      <dgm:spPr/>
    </dgm:pt>
    <dgm:pt modelId="{BCD705FE-AE93-4387-B3A8-65CB102DAC96}" type="pres">
      <dgm:prSet presAssocID="{B1E34124-74D3-4E04-A495-85D46B3426DE}" presName="text" presStyleLbl="fgAcc0" presStyleIdx="0" presStyleCnt="1" custScaleX="283216" custScaleY="48869" custLinFactNeighborY="-31968">
        <dgm:presLayoutVars>
          <dgm:chPref val="3"/>
        </dgm:presLayoutVars>
      </dgm:prSet>
      <dgm:spPr/>
    </dgm:pt>
    <dgm:pt modelId="{DAB2DFCF-B194-4917-BAD7-61E324CEF342}" type="pres">
      <dgm:prSet presAssocID="{B1E34124-74D3-4E04-A495-85D46B3426DE}" presName="hierChild2" presStyleCnt="0"/>
      <dgm:spPr/>
    </dgm:pt>
    <dgm:pt modelId="{0F569F78-1D30-4024-82CE-9B7F4255F86B}" type="pres">
      <dgm:prSet presAssocID="{D6923F84-6D90-4CB2-BB34-3130F56C7EFD}" presName="Name10" presStyleLbl="parChTrans1D2" presStyleIdx="0" presStyleCnt="2"/>
      <dgm:spPr/>
    </dgm:pt>
    <dgm:pt modelId="{80C968D7-C343-43B4-B9D9-0099C9F8105C}" type="pres">
      <dgm:prSet presAssocID="{DED5E56F-FC55-49B5-903A-518E6995E19C}" presName="hierRoot2" presStyleCnt="0"/>
      <dgm:spPr/>
    </dgm:pt>
    <dgm:pt modelId="{CE41590E-F995-409A-B222-926877CE1DBF}" type="pres">
      <dgm:prSet presAssocID="{DED5E56F-FC55-49B5-903A-518E6995E19C}" presName="composite2" presStyleCnt="0"/>
      <dgm:spPr/>
    </dgm:pt>
    <dgm:pt modelId="{54C74E0C-CD4E-4C10-B95B-CC2DDF5BE0DD}" type="pres">
      <dgm:prSet presAssocID="{DED5E56F-FC55-49B5-903A-518E6995E19C}" presName="background2" presStyleLbl="node2" presStyleIdx="0" presStyleCnt="2"/>
      <dgm:spPr/>
    </dgm:pt>
    <dgm:pt modelId="{EC555F6C-D70E-4AE4-82AA-DF328FC7DB53}" type="pres">
      <dgm:prSet presAssocID="{DED5E56F-FC55-49B5-903A-518E6995E19C}" presName="text2" presStyleLbl="fgAcc2" presStyleIdx="0" presStyleCnt="2" custScaleX="179866" custScaleY="104068">
        <dgm:presLayoutVars>
          <dgm:chPref val="3"/>
        </dgm:presLayoutVars>
      </dgm:prSet>
      <dgm:spPr/>
    </dgm:pt>
    <dgm:pt modelId="{9FC29EDA-8E45-4CEA-9B7B-0AD04A382398}" type="pres">
      <dgm:prSet presAssocID="{DED5E56F-FC55-49B5-903A-518E6995E19C}" presName="hierChild3" presStyleCnt="0"/>
      <dgm:spPr/>
    </dgm:pt>
    <dgm:pt modelId="{8576306B-DE9A-47E3-9071-1E1458EEEB99}" type="pres">
      <dgm:prSet presAssocID="{E1ADDF0D-3B51-41CB-A47E-EE09394D72F1}" presName="Name10" presStyleLbl="parChTrans1D2" presStyleIdx="1" presStyleCnt="2"/>
      <dgm:spPr/>
    </dgm:pt>
    <dgm:pt modelId="{E0A0CF6C-98F4-4AFC-B4DD-4A0328104411}" type="pres">
      <dgm:prSet presAssocID="{27A07BD6-A829-401B-A7F2-1D174628441F}" presName="hierRoot2" presStyleCnt="0"/>
      <dgm:spPr/>
    </dgm:pt>
    <dgm:pt modelId="{B39C134E-FD86-400C-890A-1124AFD8DDD1}" type="pres">
      <dgm:prSet presAssocID="{27A07BD6-A829-401B-A7F2-1D174628441F}" presName="composite2" presStyleCnt="0"/>
      <dgm:spPr/>
    </dgm:pt>
    <dgm:pt modelId="{C441FEA1-EA96-4EAE-9176-E2E9A4B2299A}" type="pres">
      <dgm:prSet presAssocID="{27A07BD6-A829-401B-A7F2-1D174628441F}" presName="background2" presStyleLbl="node2" presStyleIdx="1" presStyleCnt="2"/>
      <dgm:spPr/>
    </dgm:pt>
    <dgm:pt modelId="{3A1FCAD4-8DAC-41D7-8793-BCA8AA7981A7}" type="pres">
      <dgm:prSet presAssocID="{27A07BD6-A829-401B-A7F2-1D174628441F}" presName="text2" presStyleLbl="fgAcc2" presStyleIdx="1" presStyleCnt="2" custScaleX="194215" custScaleY="112373">
        <dgm:presLayoutVars>
          <dgm:chPref val="3"/>
        </dgm:presLayoutVars>
      </dgm:prSet>
      <dgm:spPr/>
    </dgm:pt>
    <dgm:pt modelId="{1994C0DB-7CCA-4846-9EFA-ADAD3A5D02C6}" type="pres">
      <dgm:prSet presAssocID="{27A07BD6-A829-401B-A7F2-1D174628441F}" presName="hierChild3" presStyleCnt="0"/>
      <dgm:spPr/>
    </dgm:pt>
  </dgm:ptLst>
  <dgm:cxnLst>
    <dgm:cxn modelId="{F9410825-666E-45DF-B50E-BF3AE1D7BAF1}" type="presOf" srcId="{27A07BD6-A829-401B-A7F2-1D174628441F}" destId="{3A1FCAD4-8DAC-41D7-8793-BCA8AA7981A7}" srcOrd="0" destOrd="0" presId="urn:microsoft.com/office/officeart/2005/8/layout/hierarchy1"/>
    <dgm:cxn modelId="{A6BD3242-1961-4072-8D99-855CCE432077}" type="presOf" srcId="{B1E34124-74D3-4E04-A495-85D46B3426DE}" destId="{BCD705FE-AE93-4387-B3A8-65CB102DAC96}" srcOrd="0" destOrd="0" presId="urn:microsoft.com/office/officeart/2005/8/layout/hierarchy1"/>
    <dgm:cxn modelId="{ACCBF545-22D4-4724-8B3D-23C1818272BA}" type="presOf" srcId="{DED5E56F-FC55-49B5-903A-518E6995E19C}" destId="{EC555F6C-D70E-4AE4-82AA-DF328FC7DB53}" srcOrd="0" destOrd="0" presId="urn:microsoft.com/office/officeart/2005/8/layout/hierarchy1"/>
    <dgm:cxn modelId="{3C29D574-4F73-4594-A0D9-916E9E7B653F}" type="presOf" srcId="{D6923F84-6D90-4CB2-BB34-3130F56C7EFD}" destId="{0F569F78-1D30-4024-82CE-9B7F4255F86B}" srcOrd="0" destOrd="0" presId="urn:microsoft.com/office/officeart/2005/8/layout/hierarchy1"/>
    <dgm:cxn modelId="{4484F657-6E3C-4A2B-BF62-B39BDB7D2AF6}" srcId="{348D5CF9-95CF-4A4F-88DD-0B912F851C0E}" destId="{B1E34124-74D3-4E04-A495-85D46B3426DE}" srcOrd="0" destOrd="0" parTransId="{6C7F29D5-9EAE-4D53-A0A6-01E64A6DBBFD}" sibTransId="{9AF037F9-1BF0-4F80-8133-EE414126A4ED}"/>
    <dgm:cxn modelId="{73B46DBD-F9C7-4AA1-AE99-C775A031DC28}" type="presOf" srcId="{348D5CF9-95CF-4A4F-88DD-0B912F851C0E}" destId="{D4073CED-4F61-47A7-9AF7-1019A74F64A5}" srcOrd="0" destOrd="0" presId="urn:microsoft.com/office/officeart/2005/8/layout/hierarchy1"/>
    <dgm:cxn modelId="{C31CDBE1-5963-4BBF-9A3A-A0BA1EA1CD9D}" srcId="{B1E34124-74D3-4E04-A495-85D46B3426DE}" destId="{DED5E56F-FC55-49B5-903A-518E6995E19C}" srcOrd="0" destOrd="0" parTransId="{D6923F84-6D90-4CB2-BB34-3130F56C7EFD}" sibTransId="{2DA9567C-6CD8-4D4D-A2C5-90AEF90974E2}"/>
    <dgm:cxn modelId="{092CE2E6-F3D4-4BED-A09B-3EBE266171BF}" type="presOf" srcId="{E1ADDF0D-3B51-41CB-A47E-EE09394D72F1}" destId="{8576306B-DE9A-47E3-9071-1E1458EEEB99}" srcOrd="0" destOrd="0" presId="urn:microsoft.com/office/officeart/2005/8/layout/hierarchy1"/>
    <dgm:cxn modelId="{1315FDE7-3E50-4FF6-91EA-1DB82C66615E}" srcId="{B1E34124-74D3-4E04-A495-85D46B3426DE}" destId="{27A07BD6-A829-401B-A7F2-1D174628441F}" srcOrd="1" destOrd="0" parTransId="{E1ADDF0D-3B51-41CB-A47E-EE09394D72F1}" sibTransId="{AF4328D3-94E7-4DE7-B50D-8F8F9984451B}"/>
    <dgm:cxn modelId="{DEBE9C0B-9300-4FEA-B4FC-C0A1E6D97677}" type="presParOf" srcId="{D4073CED-4F61-47A7-9AF7-1019A74F64A5}" destId="{A8C2493A-39C2-4079-9730-CF457FFC9BFE}" srcOrd="0" destOrd="0" presId="urn:microsoft.com/office/officeart/2005/8/layout/hierarchy1"/>
    <dgm:cxn modelId="{8E5C4FBB-6F3A-4852-BBE7-16C33B50B6D8}" type="presParOf" srcId="{A8C2493A-39C2-4079-9730-CF457FFC9BFE}" destId="{8B90BB1A-FA3A-4F21-BF86-472B9BE699E2}" srcOrd="0" destOrd="0" presId="urn:microsoft.com/office/officeart/2005/8/layout/hierarchy1"/>
    <dgm:cxn modelId="{0ADCAEF6-20BD-483A-9881-87CC497F95CF}" type="presParOf" srcId="{8B90BB1A-FA3A-4F21-BF86-472B9BE699E2}" destId="{45B58BBB-E457-4B99-89A1-41AC07EAFFD9}" srcOrd="0" destOrd="0" presId="urn:microsoft.com/office/officeart/2005/8/layout/hierarchy1"/>
    <dgm:cxn modelId="{92CFFABE-8E37-4EF1-BDE6-FAB1FDA1D116}" type="presParOf" srcId="{8B90BB1A-FA3A-4F21-BF86-472B9BE699E2}" destId="{BCD705FE-AE93-4387-B3A8-65CB102DAC96}" srcOrd="1" destOrd="0" presId="urn:microsoft.com/office/officeart/2005/8/layout/hierarchy1"/>
    <dgm:cxn modelId="{86C977F5-4D5B-499A-A73F-CC80715DBF23}" type="presParOf" srcId="{A8C2493A-39C2-4079-9730-CF457FFC9BFE}" destId="{DAB2DFCF-B194-4917-BAD7-61E324CEF342}" srcOrd="1" destOrd="0" presId="urn:microsoft.com/office/officeart/2005/8/layout/hierarchy1"/>
    <dgm:cxn modelId="{EDFD1396-F68B-4DC4-BC35-952BFE98B8AF}" type="presParOf" srcId="{DAB2DFCF-B194-4917-BAD7-61E324CEF342}" destId="{0F569F78-1D30-4024-82CE-9B7F4255F86B}" srcOrd="0" destOrd="0" presId="urn:microsoft.com/office/officeart/2005/8/layout/hierarchy1"/>
    <dgm:cxn modelId="{75B62DAB-7D8C-4DDB-8C13-333C10D1DBD1}" type="presParOf" srcId="{DAB2DFCF-B194-4917-BAD7-61E324CEF342}" destId="{80C968D7-C343-43B4-B9D9-0099C9F8105C}" srcOrd="1" destOrd="0" presId="urn:microsoft.com/office/officeart/2005/8/layout/hierarchy1"/>
    <dgm:cxn modelId="{44BF746C-62A8-413E-AACB-DE4B654D6579}" type="presParOf" srcId="{80C968D7-C343-43B4-B9D9-0099C9F8105C}" destId="{CE41590E-F995-409A-B222-926877CE1DBF}" srcOrd="0" destOrd="0" presId="urn:microsoft.com/office/officeart/2005/8/layout/hierarchy1"/>
    <dgm:cxn modelId="{B11381CB-2410-4047-9118-AFC8258762BA}" type="presParOf" srcId="{CE41590E-F995-409A-B222-926877CE1DBF}" destId="{54C74E0C-CD4E-4C10-B95B-CC2DDF5BE0DD}" srcOrd="0" destOrd="0" presId="urn:microsoft.com/office/officeart/2005/8/layout/hierarchy1"/>
    <dgm:cxn modelId="{32AEFBEA-D1EE-4B36-99BA-FDE933E401FE}" type="presParOf" srcId="{CE41590E-F995-409A-B222-926877CE1DBF}" destId="{EC555F6C-D70E-4AE4-82AA-DF328FC7DB53}" srcOrd="1" destOrd="0" presId="urn:microsoft.com/office/officeart/2005/8/layout/hierarchy1"/>
    <dgm:cxn modelId="{1F129581-961C-448F-9139-EE3AE0CDFEF7}" type="presParOf" srcId="{80C968D7-C343-43B4-B9D9-0099C9F8105C}" destId="{9FC29EDA-8E45-4CEA-9B7B-0AD04A382398}" srcOrd="1" destOrd="0" presId="urn:microsoft.com/office/officeart/2005/8/layout/hierarchy1"/>
    <dgm:cxn modelId="{C9B24676-F8F0-43B2-A2D2-31B1B6678226}" type="presParOf" srcId="{DAB2DFCF-B194-4917-BAD7-61E324CEF342}" destId="{8576306B-DE9A-47E3-9071-1E1458EEEB99}" srcOrd="2" destOrd="0" presId="urn:microsoft.com/office/officeart/2005/8/layout/hierarchy1"/>
    <dgm:cxn modelId="{6F64BCBE-F374-4641-9151-EB4B4C964701}" type="presParOf" srcId="{DAB2DFCF-B194-4917-BAD7-61E324CEF342}" destId="{E0A0CF6C-98F4-4AFC-B4DD-4A0328104411}" srcOrd="3" destOrd="0" presId="urn:microsoft.com/office/officeart/2005/8/layout/hierarchy1"/>
    <dgm:cxn modelId="{27C05418-4984-44E2-8E0D-20969C2832E2}" type="presParOf" srcId="{E0A0CF6C-98F4-4AFC-B4DD-4A0328104411}" destId="{B39C134E-FD86-400C-890A-1124AFD8DDD1}" srcOrd="0" destOrd="0" presId="urn:microsoft.com/office/officeart/2005/8/layout/hierarchy1"/>
    <dgm:cxn modelId="{8BE4AF26-649F-47B6-90E8-EEB3D37A4E17}" type="presParOf" srcId="{B39C134E-FD86-400C-890A-1124AFD8DDD1}" destId="{C441FEA1-EA96-4EAE-9176-E2E9A4B2299A}" srcOrd="0" destOrd="0" presId="urn:microsoft.com/office/officeart/2005/8/layout/hierarchy1"/>
    <dgm:cxn modelId="{BE0A3DD8-C37A-4AE9-9B33-5F7DD8BB54D4}" type="presParOf" srcId="{B39C134E-FD86-400C-890A-1124AFD8DDD1}" destId="{3A1FCAD4-8DAC-41D7-8793-BCA8AA7981A7}" srcOrd="1" destOrd="0" presId="urn:microsoft.com/office/officeart/2005/8/layout/hierarchy1"/>
    <dgm:cxn modelId="{15049893-B618-4E97-AF4B-5A99484C774F}" type="presParOf" srcId="{E0A0CF6C-98F4-4AFC-B4DD-4A0328104411}" destId="{1994C0DB-7CCA-4846-9EFA-ADAD3A5D02C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CF50694-EA85-4726-95BC-E8AE379131F4}"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fr-FR"/>
        </a:p>
      </dgm:t>
    </dgm:pt>
    <dgm:pt modelId="{1985EF50-55FE-4E01-A117-B034C2DCB657}">
      <dgm:prSet phldrT="[Texte]" custT="1">
        <dgm:style>
          <a:lnRef idx="1">
            <a:schemeClr val="accent6"/>
          </a:lnRef>
          <a:fillRef idx="2">
            <a:schemeClr val="accent6"/>
          </a:fillRef>
          <a:effectRef idx="1">
            <a:schemeClr val="accent6"/>
          </a:effectRef>
          <a:fontRef idx="minor">
            <a:schemeClr val="dk1"/>
          </a:fontRef>
        </dgm:style>
      </dgm:prSet>
      <dgm:spPr/>
      <dgm:t>
        <a:bodyPr/>
        <a:lstStyle/>
        <a:p>
          <a:r>
            <a:rPr lang="ar-MA" sz="2800" b="1" dirty="0">
              <a:solidFill>
                <a:schemeClr val="tx1"/>
              </a:solidFill>
            </a:rPr>
            <a:t>مراحل التعلم وفق بيداغوجية الإدماج </a:t>
          </a:r>
          <a:endParaRPr lang="fr-FR" sz="2800" b="1" dirty="0">
            <a:solidFill>
              <a:schemeClr val="tx1"/>
            </a:solidFill>
          </a:endParaRPr>
        </a:p>
      </dgm:t>
    </dgm:pt>
    <dgm:pt modelId="{D0F55310-77AD-4EE9-8419-83C6870130CB}" type="parTrans" cxnId="{04474B98-6A74-4A8B-9ABF-C43C4F2B621F}">
      <dgm:prSet/>
      <dgm:spPr/>
      <dgm:t>
        <a:bodyPr/>
        <a:lstStyle/>
        <a:p>
          <a:endParaRPr lang="fr-FR" b="1">
            <a:solidFill>
              <a:schemeClr val="tx1"/>
            </a:solidFill>
          </a:endParaRPr>
        </a:p>
      </dgm:t>
    </dgm:pt>
    <dgm:pt modelId="{4CB8476C-09A9-47C4-99ED-02DD55BD7F4E}" type="sibTrans" cxnId="{04474B98-6A74-4A8B-9ABF-C43C4F2B621F}">
      <dgm:prSet/>
      <dgm:spPr/>
      <dgm:t>
        <a:bodyPr/>
        <a:lstStyle/>
        <a:p>
          <a:endParaRPr lang="fr-FR" b="1">
            <a:solidFill>
              <a:schemeClr val="tx1"/>
            </a:solidFill>
          </a:endParaRPr>
        </a:p>
      </dgm:t>
    </dgm:pt>
    <dgm:pt modelId="{C117D3AE-09F5-4775-AC6D-A995BE8E7690}">
      <dgm:prSet phldrT="[Texte]" custT="1">
        <dgm:style>
          <a:lnRef idx="1">
            <a:schemeClr val="accent2"/>
          </a:lnRef>
          <a:fillRef idx="2">
            <a:schemeClr val="accent2"/>
          </a:fillRef>
          <a:effectRef idx="1">
            <a:schemeClr val="accent2"/>
          </a:effectRef>
          <a:fontRef idx="minor">
            <a:schemeClr val="dk1"/>
          </a:fontRef>
        </dgm:style>
      </dgm:prSet>
      <dgm:spPr/>
      <dgm:t>
        <a:bodyPr/>
        <a:lstStyle/>
        <a:p>
          <a:pPr algn="ctr"/>
          <a:r>
            <a:rPr lang="ar-MA" sz="2800" b="1" dirty="0">
              <a:solidFill>
                <a:schemeClr val="tx1"/>
              </a:solidFill>
            </a:rPr>
            <a:t>تعـــــــلم الإدمـــــاج : </a:t>
          </a:r>
        </a:p>
        <a:p>
          <a:pPr algn="r" rtl="1"/>
          <a:r>
            <a:rPr lang="ar-MA" sz="2400" b="1" dirty="0">
              <a:solidFill>
                <a:schemeClr val="tx1"/>
              </a:solidFill>
            </a:rPr>
            <a:t> يتعلم المتعلم كيفية تعبئة الموارد المكتسبة من اجل حل وضعيات مشكلة </a:t>
          </a:r>
        </a:p>
      </dgm:t>
    </dgm:pt>
    <dgm:pt modelId="{F1F14537-F6AF-476A-80CC-E2EE5E4E4485}" type="parTrans" cxnId="{2B5DFC69-8B49-4123-B731-9BCCF91CE746}">
      <dgm:prSet/>
      <dgm:spPr/>
      <dgm:t>
        <a:bodyPr/>
        <a:lstStyle/>
        <a:p>
          <a:endParaRPr lang="fr-FR" b="1">
            <a:solidFill>
              <a:schemeClr val="tx1"/>
            </a:solidFill>
          </a:endParaRPr>
        </a:p>
      </dgm:t>
    </dgm:pt>
    <dgm:pt modelId="{0E85EF95-D615-4CA9-928E-3E6C56838217}" type="sibTrans" cxnId="{2B5DFC69-8B49-4123-B731-9BCCF91CE746}">
      <dgm:prSet/>
      <dgm:spPr/>
      <dgm:t>
        <a:bodyPr/>
        <a:lstStyle/>
        <a:p>
          <a:endParaRPr lang="fr-FR" b="1">
            <a:solidFill>
              <a:schemeClr val="tx1"/>
            </a:solidFill>
          </a:endParaRPr>
        </a:p>
      </dgm:t>
    </dgm:pt>
    <dgm:pt modelId="{ECD14F8F-D79D-4DE4-856A-777495A90A69}">
      <dgm:prSet phldrT="[Texte]" custT="1">
        <dgm:style>
          <a:lnRef idx="1">
            <a:schemeClr val="accent2"/>
          </a:lnRef>
          <a:fillRef idx="2">
            <a:schemeClr val="accent2"/>
          </a:fillRef>
          <a:effectRef idx="1">
            <a:schemeClr val="accent2"/>
          </a:effectRef>
          <a:fontRef idx="minor">
            <a:schemeClr val="dk1"/>
          </a:fontRef>
        </dgm:style>
      </dgm:prSet>
      <dgm:spPr/>
      <dgm:t>
        <a:bodyPr/>
        <a:lstStyle/>
        <a:p>
          <a:pPr algn="ctr"/>
          <a:r>
            <a:rPr lang="ar-MA" sz="2800" b="1" dirty="0">
              <a:solidFill>
                <a:schemeClr val="tx1"/>
              </a:solidFill>
            </a:rPr>
            <a:t>إرســـــــــاء الموارد : </a:t>
          </a:r>
        </a:p>
        <a:p>
          <a:pPr algn="r"/>
          <a:r>
            <a:rPr lang="ar-MA" sz="2400" b="1" dirty="0">
              <a:solidFill>
                <a:schemeClr val="tx1"/>
              </a:solidFill>
            </a:rPr>
            <a:t>تعلم الموارد مجزأة (المعارف، المهارات )</a:t>
          </a:r>
        </a:p>
        <a:p>
          <a:pPr algn="r"/>
          <a:r>
            <a:rPr lang="ar-MA" sz="2400" b="1" dirty="0">
              <a:solidFill>
                <a:schemeClr val="tx1"/>
              </a:solidFill>
            </a:rPr>
            <a:t>جعل التعلمات ذات دلالة لدى المتعلم </a:t>
          </a:r>
          <a:endParaRPr lang="fr-FR" sz="2400" b="1" dirty="0">
            <a:solidFill>
              <a:schemeClr val="tx1"/>
            </a:solidFill>
          </a:endParaRPr>
        </a:p>
      </dgm:t>
    </dgm:pt>
    <dgm:pt modelId="{635E4425-0438-44B6-861E-561BE9457A38}" type="parTrans" cxnId="{4D8CC328-B09F-47FF-B733-DFFEC70A1038}">
      <dgm:prSet/>
      <dgm:spPr/>
      <dgm:t>
        <a:bodyPr/>
        <a:lstStyle/>
        <a:p>
          <a:endParaRPr lang="fr-FR" b="1">
            <a:solidFill>
              <a:schemeClr val="tx1"/>
            </a:solidFill>
          </a:endParaRPr>
        </a:p>
      </dgm:t>
    </dgm:pt>
    <dgm:pt modelId="{35A9AE6D-C16E-4D1B-B849-4CDA607EF086}" type="sibTrans" cxnId="{4D8CC328-B09F-47FF-B733-DFFEC70A1038}">
      <dgm:prSet/>
      <dgm:spPr/>
      <dgm:t>
        <a:bodyPr/>
        <a:lstStyle/>
        <a:p>
          <a:endParaRPr lang="fr-FR" b="1">
            <a:solidFill>
              <a:schemeClr val="tx1"/>
            </a:solidFill>
          </a:endParaRPr>
        </a:p>
      </dgm:t>
    </dgm:pt>
    <dgm:pt modelId="{C737D842-F975-44FC-8BD3-3D8C89429394}" type="pres">
      <dgm:prSet presAssocID="{7CF50694-EA85-4726-95BC-E8AE379131F4}" presName="hierChild1" presStyleCnt="0">
        <dgm:presLayoutVars>
          <dgm:orgChart val="1"/>
          <dgm:chPref val="1"/>
          <dgm:dir/>
          <dgm:animOne val="branch"/>
          <dgm:animLvl val="lvl"/>
          <dgm:resizeHandles/>
        </dgm:presLayoutVars>
      </dgm:prSet>
      <dgm:spPr/>
    </dgm:pt>
    <dgm:pt modelId="{F49E653D-B306-4437-8D05-18703F727EDE}" type="pres">
      <dgm:prSet presAssocID="{1985EF50-55FE-4E01-A117-B034C2DCB657}" presName="hierRoot1" presStyleCnt="0">
        <dgm:presLayoutVars>
          <dgm:hierBranch val="init"/>
        </dgm:presLayoutVars>
      </dgm:prSet>
      <dgm:spPr/>
    </dgm:pt>
    <dgm:pt modelId="{03AE35CC-9F66-4082-9324-29CEE2D44034}" type="pres">
      <dgm:prSet presAssocID="{1985EF50-55FE-4E01-A117-B034C2DCB657}" presName="rootComposite1" presStyleCnt="0"/>
      <dgm:spPr/>
    </dgm:pt>
    <dgm:pt modelId="{3A37209E-B2B1-47AC-9457-10E8EB10AEB3}" type="pres">
      <dgm:prSet presAssocID="{1985EF50-55FE-4E01-A117-B034C2DCB657}" presName="rootText1" presStyleLbl="node0" presStyleIdx="0" presStyleCnt="1" custScaleX="162264" custScaleY="54981">
        <dgm:presLayoutVars>
          <dgm:chPref val="3"/>
        </dgm:presLayoutVars>
      </dgm:prSet>
      <dgm:spPr/>
    </dgm:pt>
    <dgm:pt modelId="{C3DA1EA8-ED8D-4AE2-BB84-D0DE279CBF70}" type="pres">
      <dgm:prSet presAssocID="{1985EF50-55FE-4E01-A117-B034C2DCB657}" presName="rootConnector1" presStyleLbl="node1" presStyleIdx="0" presStyleCnt="0"/>
      <dgm:spPr/>
    </dgm:pt>
    <dgm:pt modelId="{CC724BEB-C379-474E-B5CD-97F1C4C5EA97}" type="pres">
      <dgm:prSet presAssocID="{1985EF50-55FE-4E01-A117-B034C2DCB657}" presName="hierChild2" presStyleCnt="0"/>
      <dgm:spPr/>
    </dgm:pt>
    <dgm:pt modelId="{DD6C3FF1-4741-4731-B944-800737788D28}" type="pres">
      <dgm:prSet presAssocID="{F1F14537-F6AF-476A-80CC-E2EE5E4E4485}" presName="Name37" presStyleLbl="parChTrans1D2" presStyleIdx="0" presStyleCnt="2"/>
      <dgm:spPr/>
    </dgm:pt>
    <dgm:pt modelId="{0485B4FB-EE0E-4D50-80A2-92C20A812E55}" type="pres">
      <dgm:prSet presAssocID="{C117D3AE-09F5-4775-AC6D-A995BE8E7690}" presName="hierRoot2" presStyleCnt="0">
        <dgm:presLayoutVars>
          <dgm:hierBranch val="init"/>
        </dgm:presLayoutVars>
      </dgm:prSet>
      <dgm:spPr/>
    </dgm:pt>
    <dgm:pt modelId="{1A3A64B8-6C37-4ADE-931D-F3288BBECF30}" type="pres">
      <dgm:prSet presAssocID="{C117D3AE-09F5-4775-AC6D-A995BE8E7690}" presName="rootComposite" presStyleCnt="0"/>
      <dgm:spPr/>
    </dgm:pt>
    <dgm:pt modelId="{69A773E9-AC26-44CC-A485-7DD843F69ED0}" type="pres">
      <dgm:prSet presAssocID="{C117D3AE-09F5-4775-AC6D-A995BE8E7690}" presName="rootText" presStyleLbl="node2" presStyleIdx="0" presStyleCnt="2" custScaleX="115299" custScaleY="83154">
        <dgm:presLayoutVars>
          <dgm:chPref val="3"/>
        </dgm:presLayoutVars>
      </dgm:prSet>
      <dgm:spPr/>
    </dgm:pt>
    <dgm:pt modelId="{B71D3403-FC6D-402D-9965-CE59063F41D4}" type="pres">
      <dgm:prSet presAssocID="{C117D3AE-09F5-4775-AC6D-A995BE8E7690}" presName="rootConnector" presStyleLbl="node2" presStyleIdx="0" presStyleCnt="2"/>
      <dgm:spPr/>
    </dgm:pt>
    <dgm:pt modelId="{9BCFE5D3-6614-42D2-B91E-C5BB19E14008}" type="pres">
      <dgm:prSet presAssocID="{C117D3AE-09F5-4775-AC6D-A995BE8E7690}" presName="hierChild4" presStyleCnt="0"/>
      <dgm:spPr/>
    </dgm:pt>
    <dgm:pt modelId="{033E701E-5576-433F-AB88-354491C36073}" type="pres">
      <dgm:prSet presAssocID="{C117D3AE-09F5-4775-AC6D-A995BE8E7690}" presName="hierChild5" presStyleCnt="0"/>
      <dgm:spPr/>
    </dgm:pt>
    <dgm:pt modelId="{75B075DD-58DC-4A95-B314-E5C54F3721E8}" type="pres">
      <dgm:prSet presAssocID="{635E4425-0438-44B6-861E-561BE9457A38}" presName="Name37" presStyleLbl="parChTrans1D2" presStyleIdx="1" presStyleCnt="2"/>
      <dgm:spPr/>
    </dgm:pt>
    <dgm:pt modelId="{2EFA8486-2DBE-441A-83A7-76F32BBE92F5}" type="pres">
      <dgm:prSet presAssocID="{ECD14F8F-D79D-4DE4-856A-777495A90A69}" presName="hierRoot2" presStyleCnt="0">
        <dgm:presLayoutVars>
          <dgm:hierBranch val="init"/>
        </dgm:presLayoutVars>
      </dgm:prSet>
      <dgm:spPr/>
    </dgm:pt>
    <dgm:pt modelId="{FF548F36-A50D-4515-AB08-C686A1CC07C9}" type="pres">
      <dgm:prSet presAssocID="{ECD14F8F-D79D-4DE4-856A-777495A90A69}" presName="rootComposite" presStyleCnt="0"/>
      <dgm:spPr/>
    </dgm:pt>
    <dgm:pt modelId="{52D37F01-BF1D-4F36-BD57-6C2D1D2E6401}" type="pres">
      <dgm:prSet presAssocID="{ECD14F8F-D79D-4DE4-856A-777495A90A69}" presName="rootText" presStyleLbl="node2" presStyleIdx="1" presStyleCnt="2" custScaleX="123997" custScaleY="86158">
        <dgm:presLayoutVars>
          <dgm:chPref val="3"/>
        </dgm:presLayoutVars>
      </dgm:prSet>
      <dgm:spPr/>
    </dgm:pt>
    <dgm:pt modelId="{7E3C7184-A2CA-4B49-A573-8348DD4DBBBD}" type="pres">
      <dgm:prSet presAssocID="{ECD14F8F-D79D-4DE4-856A-777495A90A69}" presName="rootConnector" presStyleLbl="node2" presStyleIdx="1" presStyleCnt="2"/>
      <dgm:spPr/>
    </dgm:pt>
    <dgm:pt modelId="{2EE13CF6-557F-46A0-8D99-D5EBED095F9A}" type="pres">
      <dgm:prSet presAssocID="{ECD14F8F-D79D-4DE4-856A-777495A90A69}" presName="hierChild4" presStyleCnt="0"/>
      <dgm:spPr/>
    </dgm:pt>
    <dgm:pt modelId="{42FF696C-3BAA-4AB5-AE23-CCC236C802CF}" type="pres">
      <dgm:prSet presAssocID="{ECD14F8F-D79D-4DE4-856A-777495A90A69}" presName="hierChild5" presStyleCnt="0"/>
      <dgm:spPr/>
    </dgm:pt>
    <dgm:pt modelId="{D72A568A-89E9-407F-873B-D84BD05F908B}" type="pres">
      <dgm:prSet presAssocID="{1985EF50-55FE-4E01-A117-B034C2DCB657}" presName="hierChild3" presStyleCnt="0"/>
      <dgm:spPr/>
    </dgm:pt>
  </dgm:ptLst>
  <dgm:cxnLst>
    <dgm:cxn modelId="{6FA7F621-53F4-4853-8717-FDE38A10C4B1}" type="presOf" srcId="{1985EF50-55FE-4E01-A117-B034C2DCB657}" destId="{C3DA1EA8-ED8D-4AE2-BB84-D0DE279CBF70}" srcOrd="1" destOrd="0" presId="urn:microsoft.com/office/officeart/2005/8/layout/orgChart1"/>
    <dgm:cxn modelId="{4D8CC328-B09F-47FF-B733-DFFEC70A1038}" srcId="{1985EF50-55FE-4E01-A117-B034C2DCB657}" destId="{ECD14F8F-D79D-4DE4-856A-777495A90A69}" srcOrd="1" destOrd="0" parTransId="{635E4425-0438-44B6-861E-561BE9457A38}" sibTransId="{35A9AE6D-C16E-4D1B-B849-4CDA607EF086}"/>
    <dgm:cxn modelId="{B0DEA937-4DEE-4D27-988A-846B1D5C8134}" type="presOf" srcId="{C117D3AE-09F5-4775-AC6D-A995BE8E7690}" destId="{B71D3403-FC6D-402D-9965-CE59063F41D4}" srcOrd="1" destOrd="0" presId="urn:microsoft.com/office/officeart/2005/8/layout/orgChart1"/>
    <dgm:cxn modelId="{8AF52F69-C032-427E-864B-ED40F8C4771A}" type="presOf" srcId="{7CF50694-EA85-4726-95BC-E8AE379131F4}" destId="{C737D842-F975-44FC-8BD3-3D8C89429394}" srcOrd="0" destOrd="0" presId="urn:microsoft.com/office/officeart/2005/8/layout/orgChart1"/>
    <dgm:cxn modelId="{2B5DFC69-8B49-4123-B731-9BCCF91CE746}" srcId="{1985EF50-55FE-4E01-A117-B034C2DCB657}" destId="{C117D3AE-09F5-4775-AC6D-A995BE8E7690}" srcOrd="0" destOrd="0" parTransId="{F1F14537-F6AF-476A-80CC-E2EE5E4E4485}" sibTransId="{0E85EF95-D615-4CA9-928E-3E6C56838217}"/>
    <dgm:cxn modelId="{7281304E-F395-4263-8DD4-814E3B635DFF}" type="presOf" srcId="{C117D3AE-09F5-4775-AC6D-A995BE8E7690}" destId="{69A773E9-AC26-44CC-A485-7DD843F69ED0}" srcOrd="0" destOrd="0" presId="urn:microsoft.com/office/officeart/2005/8/layout/orgChart1"/>
    <dgm:cxn modelId="{36A83974-37AC-49FA-A739-316ABF029500}" type="presOf" srcId="{ECD14F8F-D79D-4DE4-856A-777495A90A69}" destId="{7E3C7184-A2CA-4B49-A573-8348DD4DBBBD}" srcOrd="1" destOrd="0" presId="urn:microsoft.com/office/officeart/2005/8/layout/orgChart1"/>
    <dgm:cxn modelId="{DF1A5E84-5CBC-4582-8E29-674A844ED12E}" type="presOf" srcId="{ECD14F8F-D79D-4DE4-856A-777495A90A69}" destId="{52D37F01-BF1D-4F36-BD57-6C2D1D2E6401}" srcOrd="0" destOrd="0" presId="urn:microsoft.com/office/officeart/2005/8/layout/orgChart1"/>
    <dgm:cxn modelId="{04474B98-6A74-4A8B-9ABF-C43C4F2B621F}" srcId="{7CF50694-EA85-4726-95BC-E8AE379131F4}" destId="{1985EF50-55FE-4E01-A117-B034C2DCB657}" srcOrd="0" destOrd="0" parTransId="{D0F55310-77AD-4EE9-8419-83C6870130CB}" sibTransId="{4CB8476C-09A9-47C4-99ED-02DD55BD7F4E}"/>
    <dgm:cxn modelId="{233EE29F-F19D-40AE-A490-909C0EC1C659}" type="presOf" srcId="{635E4425-0438-44B6-861E-561BE9457A38}" destId="{75B075DD-58DC-4A95-B314-E5C54F3721E8}" srcOrd="0" destOrd="0" presId="urn:microsoft.com/office/officeart/2005/8/layout/orgChart1"/>
    <dgm:cxn modelId="{76C03ED1-34E5-4773-AC18-44D5756C00C9}" type="presOf" srcId="{F1F14537-F6AF-476A-80CC-E2EE5E4E4485}" destId="{DD6C3FF1-4741-4731-B944-800737788D28}" srcOrd="0" destOrd="0" presId="urn:microsoft.com/office/officeart/2005/8/layout/orgChart1"/>
    <dgm:cxn modelId="{769D14D8-6135-4763-A8B3-2C0A1E51BFDA}" type="presOf" srcId="{1985EF50-55FE-4E01-A117-B034C2DCB657}" destId="{3A37209E-B2B1-47AC-9457-10E8EB10AEB3}" srcOrd="0" destOrd="0" presId="urn:microsoft.com/office/officeart/2005/8/layout/orgChart1"/>
    <dgm:cxn modelId="{B8C1F8F9-76C9-4794-B101-D6C02E83BA68}" type="presParOf" srcId="{C737D842-F975-44FC-8BD3-3D8C89429394}" destId="{F49E653D-B306-4437-8D05-18703F727EDE}" srcOrd="0" destOrd="0" presId="urn:microsoft.com/office/officeart/2005/8/layout/orgChart1"/>
    <dgm:cxn modelId="{EFA0ECD9-C48D-4239-A512-C72174ACC4E4}" type="presParOf" srcId="{F49E653D-B306-4437-8D05-18703F727EDE}" destId="{03AE35CC-9F66-4082-9324-29CEE2D44034}" srcOrd="0" destOrd="0" presId="urn:microsoft.com/office/officeart/2005/8/layout/orgChart1"/>
    <dgm:cxn modelId="{272ADFCD-EE95-40AB-BDE0-5DEB3CEB284F}" type="presParOf" srcId="{03AE35CC-9F66-4082-9324-29CEE2D44034}" destId="{3A37209E-B2B1-47AC-9457-10E8EB10AEB3}" srcOrd="0" destOrd="0" presId="urn:microsoft.com/office/officeart/2005/8/layout/orgChart1"/>
    <dgm:cxn modelId="{F62CC7FE-8633-4CD3-BDC2-85E519556EBA}" type="presParOf" srcId="{03AE35CC-9F66-4082-9324-29CEE2D44034}" destId="{C3DA1EA8-ED8D-4AE2-BB84-D0DE279CBF70}" srcOrd="1" destOrd="0" presId="urn:microsoft.com/office/officeart/2005/8/layout/orgChart1"/>
    <dgm:cxn modelId="{EA988829-6D35-4DD4-8B1F-B2E26FBCB8CB}" type="presParOf" srcId="{F49E653D-B306-4437-8D05-18703F727EDE}" destId="{CC724BEB-C379-474E-B5CD-97F1C4C5EA97}" srcOrd="1" destOrd="0" presId="urn:microsoft.com/office/officeart/2005/8/layout/orgChart1"/>
    <dgm:cxn modelId="{7479E796-0C9D-4F99-9F95-4365B42971A8}" type="presParOf" srcId="{CC724BEB-C379-474E-B5CD-97F1C4C5EA97}" destId="{DD6C3FF1-4741-4731-B944-800737788D28}" srcOrd="0" destOrd="0" presId="urn:microsoft.com/office/officeart/2005/8/layout/orgChart1"/>
    <dgm:cxn modelId="{9A52D59B-F6EB-4E0A-848A-05AD914F028A}" type="presParOf" srcId="{CC724BEB-C379-474E-B5CD-97F1C4C5EA97}" destId="{0485B4FB-EE0E-4D50-80A2-92C20A812E55}" srcOrd="1" destOrd="0" presId="urn:microsoft.com/office/officeart/2005/8/layout/orgChart1"/>
    <dgm:cxn modelId="{BDD98C04-B8E8-4924-86BC-6A46C1C7B7EA}" type="presParOf" srcId="{0485B4FB-EE0E-4D50-80A2-92C20A812E55}" destId="{1A3A64B8-6C37-4ADE-931D-F3288BBECF30}" srcOrd="0" destOrd="0" presId="urn:microsoft.com/office/officeart/2005/8/layout/orgChart1"/>
    <dgm:cxn modelId="{4F0FEAF4-7EAB-4A6E-A83A-D8F6D19EF915}" type="presParOf" srcId="{1A3A64B8-6C37-4ADE-931D-F3288BBECF30}" destId="{69A773E9-AC26-44CC-A485-7DD843F69ED0}" srcOrd="0" destOrd="0" presId="urn:microsoft.com/office/officeart/2005/8/layout/orgChart1"/>
    <dgm:cxn modelId="{E3EEFC9A-5152-4FB1-ACEB-4B7185317706}" type="presParOf" srcId="{1A3A64B8-6C37-4ADE-931D-F3288BBECF30}" destId="{B71D3403-FC6D-402D-9965-CE59063F41D4}" srcOrd="1" destOrd="0" presId="urn:microsoft.com/office/officeart/2005/8/layout/orgChart1"/>
    <dgm:cxn modelId="{65BF51F7-38EE-418A-A39A-B54354CBFAA0}" type="presParOf" srcId="{0485B4FB-EE0E-4D50-80A2-92C20A812E55}" destId="{9BCFE5D3-6614-42D2-B91E-C5BB19E14008}" srcOrd="1" destOrd="0" presId="urn:microsoft.com/office/officeart/2005/8/layout/orgChart1"/>
    <dgm:cxn modelId="{367E78C8-7A2B-4E0B-B56C-27F3C06BE4D0}" type="presParOf" srcId="{0485B4FB-EE0E-4D50-80A2-92C20A812E55}" destId="{033E701E-5576-433F-AB88-354491C36073}" srcOrd="2" destOrd="0" presId="urn:microsoft.com/office/officeart/2005/8/layout/orgChart1"/>
    <dgm:cxn modelId="{2FE16FD7-95E1-48E5-83E6-8D854FB8B9D3}" type="presParOf" srcId="{CC724BEB-C379-474E-B5CD-97F1C4C5EA97}" destId="{75B075DD-58DC-4A95-B314-E5C54F3721E8}" srcOrd="2" destOrd="0" presId="urn:microsoft.com/office/officeart/2005/8/layout/orgChart1"/>
    <dgm:cxn modelId="{1D3010F5-31F3-4759-9BA7-A3619931016C}" type="presParOf" srcId="{CC724BEB-C379-474E-B5CD-97F1C4C5EA97}" destId="{2EFA8486-2DBE-441A-83A7-76F32BBE92F5}" srcOrd="3" destOrd="0" presId="urn:microsoft.com/office/officeart/2005/8/layout/orgChart1"/>
    <dgm:cxn modelId="{55BE8CE6-964D-432D-BE03-F36DB7EF0E5D}" type="presParOf" srcId="{2EFA8486-2DBE-441A-83A7-76F32BBE92F5}" destId="{FF548F36-A50D-4515-AB08-C686A1CC07C9}" srcOrd="0" destOrd="0" presId="urn:microsoft.com/office/officeart/2005/8/layout/orgChart1"/>
    <dgm:cxn modelId="{63FB571A-991E-48CF-A749-2EEDFA6225CB}" type="presParOf" srcId="{FF548F36-A50D-4515-AB08-C686A1CC07C9}" destId="{52D37F01-BF1D-4F36-BD57-6C2D1D2E6401}" srcOrd="0" destOrd="0" presId="urn:microsoft.com/office/officeart/2005/8/layout/orgChart1"/>
    <dgm:cxn modelId="{3651833F-8804-40B2-961F-EF36A01797D8}" type="presParOf" srcId="{FF548F36-A50D-4515-AB08-C686A1CC07C9}" destId="{7E3C7184-A2CA-4B49-A573-8348DD4DBBBD}" srcOrd="1" destOrd="0" presId="urn:microsoft.com/office/officeart/2005/8/layout/orgChart1"/>
    <dgm:cxn modelId="{BF75B177-2905-4F1B-888C-F88F122475CE}" type="presParOf" srcId="{2EFA8486-2DBE-441A-83A7-76F32BBE92F5}" destId="{2EE13CF6-557F-46A0-8D99-D5EBED095F9A}" srcOrd="1" destOrd="0" presId="urn:microsoft.com/office/officeart/2005/8/layout/orgChart1"/>
    <dgm:cxn modelId="{1830B54C-325C-4EFC-9AD8-B4AE98B433F3}" type="presParOf" srcId="{2EFA8486-2DBE-441A-83A7-76F32BBE92F5}" destId="{42FF696C-3BAA-4AB5-AE23-CCC236C802CF}" srcOrd="2" destOrd="0" presId="urn:microsoft.com/office/officeart/2005/8/layout/orgChart1"/>
    <dgm:cxn modelId="{3A99D124-1A99-4C24-A469-9307D799A08F}" type="presParOf" srcId="{F49E653D-B306-4437-8D05-18703F727EDE}" destId="{D72A568A-89E9-407F-873B-D84BD05F908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F0D905A-E9B9-408C-9CC9-1E541885674F}" type="doc">
      <dgm:prSet loTypeId="urn:microsoft.com/office/officeart/2005/8/layout/hierarchy1" loCatId="hierarchy" qsTypeId="urn:microsoft.com/office/officeart/2005/8/quickstyle/3d1" qsCatId="3D" csTypeId="urn:microsoft.com/office/officeart/2005/8/colors/accent3_3" csCatId="accent3" phldr="1"/>
      <dgm:spPr/>
      <dgm:t>
        <a:bodyPr/>
        <a:lstStyle/>
        <a:p>
          <a:endParaRPr lang="fr-FR"/>
        </a:p>
      </dgm:t>
    </dgm:pt>
    <dgm:pt modelId="{7D260089-0970-49A3-8B4D-20549D10587D}">
      <dgm:prSet phldrT="[Texte]" custT="1"/>
      <dgm:spPr/>
      <dgm:t>
        <a:bodyPr/>
        <a:lstStyle/>
        <a:p>
          <a:r>
            <a:rPr lang="ar-MA" sz="2800" b="1" dirty="0">
              <a:cs typeface="Arabic Transparent" pitchFamily="2" charset="-78"/>
            </a:rPr>
            <a:t>مكونات الوضعية الإدماجية </a:t>
          </a:r>
          <a:endParaRPr lang="fr-FR" sz="2800" b="1" dirty="0">
            <a:cs typeface="Arabic Transparent" pitchFamily="2" charset="-78"/>
          </a:endParaRPr>
        </a:p>
      </dgm:t>
    </dgm:pt>
    <dgm:pt modelId="{24835A60-70A9-4CB8-BB0F-A1FBD52C36D8}" type="parTrans" cxnId="{FEC7AFC4-7B5A-4944-A76A-CD953C0582DD}">
      <dgm:prSet/>
      <dgm:spPr/>
      <dgm:t>
        <a:bodyPr/>
        <a:lstStyle/>
        <a:p>
          <a:endParaRPr lang="fr-FR" sz="2800" b="1">
            <a:cs typeface="Arabic Transparent" pitchFamily="2" charset="-78"/>
          </a:endParaRPr>
        </a:p>
      </dgm:t>
    </dgm:pt>
    <dgm:pt modelId="{CF868486-60B4-4E2E-9F04-72101CEB1ED0}" type="sibTrans" cxnId="{FEC7AFC4-7B5A-4944-A76A-CD953C0582DD}">
      <dgm:prSet/>
      <dgm:spPr/>
      <dgm:t>
        <a:bodyPr/>
        <a:lstStyle/>
        <a:p>
          <a:endParaRPr lang="fr-FR" sz="2800" b="1">
            <a:cs typeface="Arabic Transparent" pitchFamily="2" charset="-78"/>
          </a:endParaRPr>
        </a:p>
      </dgm:t>
    </dgm:pt>
    <dgm:pt modelId="{0C923812-0EB3-46D4-A08B-9CD4FCBF951A}">
      <dgm:prSet phldrT="[Texte]" custT="1"/>
      <dgm:spPr/>
      <dgm:t>
        <a:bodyPr/>
        <a:lstStyle/>
        <a:p>
          <a:r>
            <a:rPr lang="ar-MA" sz="2800" b="1" dirty="0">
              <a:cs typeface="Arabic Transparent" pitchFamily="2" charset="-78"/>
            </a:rPr>
            <a:t>التعليمات </a:t>
          </a:r>
          <a:endParaRPr lang="fr-FR" sz="2800" b="1" dirty="0">
            <a:cs typeface="Arabic Transparent" pitchFamily="2" charset="-78"/>
          </a:endParaRPr>
        </a:p>
      </dgm:t>
    </dgm:pt>
    <dgm:pt modelId="{D0175281-8191-409F-9D09-8D145BA0FBF7}" type="parTrans" cxnId="{F6C06002-B2AD-449A-87D6-416D2DE1C002}">
      <dgm:prSet/>
      <dgm:spPr/>
      <dgm:t>
        <a:bodyPr/>
        <a:lstStyle/>
        <a:p>
          <a:endParaRPr lang="fr-FR" sz="2800" b="1">
            <a:cs typeface="Arabic Transparent" pitchFamily="2" charset="-78"/>
          </a:endParaRPr>
        </a:p>
      </dgm:t>
    </dgm:pt>
    <dgm:pt modelId="{FB0F8D0F-0924-433A-B174-63FD1769A331}" type="sibTrans" cxnId="{F6C06002-B2AD-449A-87D6-416D2DE1C002}">
      <dgm:prSet/>
      <dgm:spPr/>
      <dgm:t>
        <a:bodyPr/>
        <a:lstStyle/>
        <a:p>
          <a:endParaRPr lang="fr-FR" sz="2800" b="1">
            <a:cs typeface="Arabic Transparent" pitchFamily="2" charset="-78"/>
          </a:endParaRPr>
        </a:p>
      </dgm:t>
    </dgm:pt>
    <dgm:pt modelId="{AC11AB24-AA92-4075-A591-DB3903ECB253}">
      <dgm:prSet phldrT="[Texte]" custT="1"/>
      <dgm:spPr/>
      <dgm:t>
        <a:bodyPr/>
        <a:lstStyle/>
        <a:p>
          <a:r>
            <a:rPr lang="ar-MA" sz="2800" b="1" dirty="0">
              <a:cs typeface="Arabic Transparent" pitchFamily="2" charset="-78"/>
            </a:rPr>
            <a:t>عنوان دال </a:t>
          </a:r>
          <a:endParaRPr lang="fr-FR" sz="2800" b="1" dirty="0">
            <a:cs typeface="Arabic Transparent" pitchFamily="2" charset="-78"/>
          </a:endParaRPr>
        </a:p>
      </dgm:t>
    </dgm:pt>
    <dgm:pt modelId="{A6B8255D-A343-4E3C-AFA7-B96499CFC5A8}" type="parTrans" cxnId="{BD60C4C8-F205-4163-9BA1-9A3E3978A806}">
      <dgm:prSet/>
      <dgm:spPr/>
      <dgm:t>
        <a:bodyPr/>
        <a:lstStyle/>
        <a:p>
          <a:endParaRPr lang="fr-FR" sz="2800" b="1">
            <a:cs typeface="Arabic Transparent" pitchFamily="2" charset="-78"/>
          </a:endParaRPr>
        </a:p>
      </dgm:t>
    </dgm:pt>
    <dgm:pt modelId="{1886F70E-8372-4F09-A04D-EE99CCD5F114}" type="sibTrans" cxnId="{BD60C4C8-F205-4163-9BA1-9A3E3978A806}">
      <dgm:prSet/>
      <dgm:spPr/>
      <dgm:t>
        <a:bodyPr/>
        <a:lstStyle/>
        <a:p>
          <a:endParaRPr lang="fr-FR" sz="2800" b="1">
            <a:cs typeface="Arabic Transparent" pitchFamily="2" charset="-78"/>
          </a:endParaRPr>
        </a:p>
      </dgm:t>
    </dgm:pt>
    <dgm:pt modelId="{DD30E569-A68B-466E-9878-EFF62691F4C4}">
      <dgm:prSet custT="1"/>
      <dgm:spPr/>
      <dgm:t>
        <a:bodyPr/>
        <a:lstStyle/>
        <a:p>
          <a:r>
            <a:rPr lang="ar-MA" sz="2800" b="1" dirty="0" err="1">
              <a:cs typeface="Arabic Transparent" pitchFamily="2" charset="-78"/>
            </a:rPr>
            <a:t>الأسناد</a:t>
          </a:r>
          <a:r>
            <a:rPr lang="ar-MA" sz="2800" b="1" dirty="0">
              <a:cs typeface="Arabic Transparent" pitchFamily="2" charset="-78"/>
            </a:rPr>
            <a:t> </a:t>
          </a:r>
          <a:endParaRPr lang="fr-FR" sz="2800" b="1" dirty="0">
            <a:cs typeface="Arabic Transparent" pitchFamily="2" charset="-78"/>
          </a:endParaRPr>
        </a:p>
      </dgm:t>
    </dgm:pt>
    <dgm:pt modelId="{EABE0900-4EBE-4803-84EA-BF61A9882B24}" type="parTrans" cxnId="{9990BB29-4460-4510-AD9C-B398184539A6}">
      <dgm:prSet/>
      <dgm:spPr/>
      <dgm:t>
        <a:bodyPr/>
        <a:lstStyle/>
        <a:p>
          <a:endParaRPr lang="fr-FR" sz="2800" b="1">
            <a:cs typeface="Arabic Transparent" pitchFamily="2" charset="-78"/>
          </a:endParaRPr>
        </a:p>
      </dgm:t>
    </dgm:pt>
    <dgm:pt modelId="{6D30A37E-8CC7-433C-9462-AC43A81F30F2}" type="sibTrans" cxnId="{9990BB29-4460-4510-AD9C-B398184539A6}">
      <dgm:prSet/>
      <dgm:spPr/>
      <dgm:t>
        <a:bodyPr/>
        <a:lstStyle/>
        <a:p>
          <a:endParaRPr lang="fr-FR" sz="2800" b="1">
            <a:cs typeface="Arabic Transparent" pitchFamily="2" charset="-78"/>
          </a:endParaRPr>
        </a:p>
      </dgm:t>
    </dgm:pt>
    <dgm:pt modelId="{C640AC06-D5E0-423F-81F5-72625E9828C0}">
      <dgm:prSet custT="1"/>
      <dgm:spPr/>
      <dgm:t>
        <a:bodyPr/>
        <a:lstStyle/>
        <a:p>
          <a:r>
            <a:rPr lang="ar-MA" sz="2800" b="1" dirty="0">
              <a:cs typeface="Arabic Transparent" pitchFamily="2" charset="-78"/>
            </a:rPr>
            <a:t>الوظيفية </a:t>
          </a:r>
          <a:endParaRPr lang="fr-FR" sz="2800" b="1" dirty="0">
            <a:cs typeface="Arabic Transparent" pitchFamily="2" charset="-78"/>
          </a:endParaRPr>
        </a:p>
      </dgm:t>
    </dgm:pt>
    <dgm:pt modelId="{DF6F6085-3DDE-4099-9C91-4B2AF99327FE}" type="parTrans" cxnId="{00AAAF59-9B18-4E5F-909D-8DD9A4746E9E}">
      <dgm:prSet/>
      <dgm:spPr/>
      <dgm:t>
        <a:bodyPr/>
        <a:lstStyle/>
        <a:p>
          <a:endParaRPr lang="fr-FR" sz="2800" b="1">
            <a:cs typeface="Arabic Transparent" pitchFamily="2" charset="-78"/>
          </a:endParaRPr>
        </a:p>
      </dgm:t>
    </dgm:pt>
    <dgm:pt modelId="{92469F3E-DA9E-4D40-81F4-19A8A2038412}" type="sibTrans" cxnId="{00AAAF59-9B18-4E5F-909D-8DD9A4746E9E}">
      <dgm:prSet/>
      <dgm:spPr/>
      <dgm:t>
        <a:bodyPr/>
        <a:lstStyle/>
        <a:p>
          <a:endParaRPr lang="fr-FR" sz="2800" b="1">
            <a:cs typeface="Arabic Transparent" pitchFamily="2" charset="-78"/>
          </a:endParaRPr>
        </a:p>
      </dgm:t>
    </dgm:pt>
    <dgm:pt modelId="{E3AA7ACE-5695-4AB4-A12E-EBF34090F2FA}">
      <dgm:prSet custT="1"/>
      <dgm:spPr/>
      <dgm:t>
        <a:bodyPr/>
        <a:lstStyle/>
        <a:p>
          <a:r>
            <a:rPr lang="ar-MA" sz="2800" b="1" dirty="0">
              <a:cs typeface="Arabic Transparent" pitchFamily="2" charset="-78"/>
            </a:rPr>
            <a:t>السياق </a:t>
          </a:r>
          <a:endParaRPr lang="fr-FR" sz="2800" b="1" dirty="0">
            <a:cs typeface="Arabic Transparent" pitchFamily="2" charset="-78"/>
          </a:endParaRPr>
        </a:p>
      </dgm:t>
    </dgm:pt>
    <dgm:pt modelId="{5F9E4867-7EE5-4284-9FA1-5306E3B746C2}" type="parTrans" cxnId="{E1B5480D-8F80-47F5-ADCC-0C371A7E3E0F}">
      <dgm:prSet/>
      <dgm:spPr/>
      <dgm:t>
        <a:bodyPr/>
        <a:lstStyle/>
        <a:p>
          <a:endParaRPr lang="fr-FR" sz="2800" b="1">
            <a:cs typeface="Arabic Transparent" pitchFamily="2" charset="-78"/>
          </a:endParaRPr>
        </a:p>
      </dgm:t>
    </dgm:pt>
    <dgm:pt modelId="{9089B3BF-FF66-41B4-BB8B-A7D099ED776D}" type="sibTrans" cxnId="{E1B5480D-8F80-47F5-ADCC-0C371A7E3E0F}">
      <dgm:prSet/>
      <dgm:spPr/>
      <dgm:t>
        <a:bodyPr/>
        <a:lstStyle/>
        <a:p>
          <a:endParaRPr lang="fr-FR" sz="2800" b="1">
            <a:cs typeface="Arabic Transparent" pitchFamily="2" charset="-78"/>
          </a:endParaRPr>
        </a:p>
      </dgm:t>
    </dgm:pt>
    <dgm:pt modelId="{5C7379A6-F088-4B0E-B41C-985CA6436F3C}" type="pres">
      <dgm:prSet presAssocID="{8F0D905A-E9B9-408C-9CC9-1E541885674F}" presName="hierChild1" presStyleCnt="0">
        <dgm:presLayoutVars>
          <dgm:chPref val="1"/>
          <dgm:dir/>
          <dgm:animOne val="branch"/>
          <dgm:animLvl val="lvl"/>
          <dgm:resizeHandles/>
        </dgm:presLayoutVars>
      </dgm:prSet>
      <dgm:spPr/>
    </dgm:pt>
    <dgm:pt modelId="{0A938E66-EFED-4AAE-BCE7-F4F843513546}" type="pres">
      <dgm:prSet presAssocID="{7D260089-0970-49A3-8B4D-20549D10587D}" presName="hierRoot1" presStyleCnt="0"/>
      <dgm:spPr/>
    </dgm:pt>
    <dgm:pt modelId="{422195AB-A7D0-4A47-9F58-B400B2716632}" type="pres">
      <dgm:prSet presAssocID="{7D260089-0970-49A3-8B4D-20549D10587D}" presName="composite" presStyleCnt="0"/>
      <dgm:spPr/>
    </dgm:pt>
    <dgm:pt modelId="{07832A76-E3D9-47C2-8E89-69A2C1F2EA74}" type="pres">
      <dgm:prSet presAssocID="{7D260089-0970-49A3-8B4D-20549D10587D}" presName="background" presStyleLbl="node0" presStyleIdx="0" presStyleCnt="1"/>
      <dgm:spPr/>
    </dgm:pt>
    <dgm:pt modelId="{764FE5C6-A356-409A-BC9E-DFB74A6E5718}" type="pres">
      <dgm:prSet presAssocID="{7D260089-0970-49A3-8B4D-20549D10587D}" presName="text" presStyleLbl="fgAcc0" presStyleIdx="0" presStyleCnt="1" custScaleX="271289" custLinFactNeighborY="-58758">
        <dgm:presLayoutVars>
          <dgm:chPref val="3"/>
        </dgm:presLayoutVars>
      </dgm:prSet>
      <dgm:spPr/>
    </dgm:pt>
    <dgm:pt modelId="{BF2D1AC2-70DF-4A36-8864-5E943FAA6499}" type="pres">
      <dgm:prSet presAssocID="{7D260089-0970-49A3-8B4D-20549D10587D}" presName="hierChild2" presStyleCnt="0"/>
      <dgm:spPr/>
    </dgm:pt>
    <dgm:pt modelId="{3BF43017-87B7-4C91-8B94-0CECBF8620EE}" type="pres">
      <dgm:prSet presAssocID="{D0175281-8191-409F-9D09-8D145BA0FBF7}" presName="Name10" presStyleLbl="parChTrans1D2" presStyleIdx="0" presStyleCnt="5"/>
      <dgm:spPr/>
    </dgm:pt>
    <dgm:pt modelId="{E8978AAD-8574-453A-95EF-1812C794F9E3}" type="pres">
      <dgm:prSet presAssocID="{0C923812-0EB3-46D4-A08B-9CD4FCBF951A}" presName="hierRoot2" presStyleCnt="0"/>
      <dgm:spPr/>
    </dgm:pt>
    <dgm:pt modelId="{0D6B3D54-1500-4056-8713-B94F13DD576F}" type="pres">
      <dgm:prSet presAssocID="{0C923812-0EB3-46D4-A08B-9CD4FCBF951A}" presName="composite2" presStyleCnt="0"/>
      <dgm:spPr/>
    </dgm:pt>
    <dgm:pt modelId="{24E562C9-2E59-4F36-827D-7DFCD1161C3C}" type="pres">
      <dgm:prSet presAssocID="{0C923812-0EB3-46D4-A08B-9CD4FCBF951A}" presName="background2" presStyleLbl="node2" presStyleIdx="0" presStyleCnt="5"/>
      <dgm:spPr/>
    </dgm:pt>
    <dgm:pt modelId="{A309F2E1-F56B-4407-8B77-05FEEC23D6ED}" type="pres">
      <dgm:prSet presAssocID="{0C923812-0EB3-46D4-A08B-9CD4FCBF951A}" presName="text2" presStyleLbl="fgAcc2" presStyleIdx="0" presStyleCnt="5">
        <dgm:presLayoutVars>
          <dgm:chPref val="3"/>
        </dgm:presLayoutVars>
      </dgm:prSet>
      <dgm:spPr/>
    </dgm:pt>
    <dgm:pt modelId="{E8CD5FAC-4D86-4805-8C68-C335C4B9943F}" type="pres">
      <dgm:prSet presAssocID="{0C923812-0EB3-46D4-A08B-9CD4FCBF951A}" presName="hierChild3" presStyleCnt="0"/>
      <dgm:spPr/>
    </dgm:pt>
    <dgm:pt modelId="{2782A83C-EDDE-445F-9CC8-6E9EC22ECB86}" type="pres">
      <dgm:prSet presAssocID="{EABE0900-4EBE-4803-84EA-BF61A9882B24}" presName="Name10" presStyleLbl="parChTrans1D2" presStyleIdx="1" presStyleCnt="5"/>
      <dgm:spPr/>
    </dgm:pt>
    <dgm:pt modelId="{F5D31FD2-B78C-448A-A9CC-C4A069E85B98}" type="pres">
      <dgm:prSet presAssocID="{DD30E569-A68B-466E-9878-EFF62691F4C4}" presName="hierRoot2" presStyleCnt="0"/>
      <dgm:spPr/>
    </dgm:pt>
    <dgm:pt modelId="{999EF7B5-230C-4528-95FF-D6A371E3C780}" type="pres">
      <dgm:prSet presAssocID="{DD30E569-A68B-466E-9878-EFF62691F4C4}" presName="composite2" presStyleCnt="0"/>
      <dgm:spPr/>
    </dgm:pt>
    <dgm:pt modelId="{EB1BA11D-4ACD-4F10-AF84-F5F4455BB2D6}" type="pres">
      <dgm:prSet presAssocID="{DD30E569-A68B-466E-9878-EFF62691F4C4}" presName="background2" presStyleLbl="node2" presStyleIdx="1" presStyleCnt="5"/>
      <dgm:spPr/>
    </dgm:pt>
    <dgm:pt modelId="{FB59DE55-A984-46AE-BD45-9FC3DEB827AF}" type="pres">
      <dgm:prSet presAssocID="{DD30E569-A68B-466E-9878-EFF62691F4C4}" presName="text2" presStyleLbl="fgAcc2" presStyleIdx="1" presStyleCnt="5">
        <dgm:presLayoutVars>
          <dgm:chPref val="3"/>
        </dgm:presLayoutVars>
      </dgm:prSet>
      <dgm:spPr/>
    </dgm:pt>
    <dgm:pt modelId="{085AECFA-6FCA-437D-A196-1C8138A92794}" type="pres">
      <dgm:prSet presAssocID="{DD30E569-A68B-466E-9878-EFF62691F4C4}" presName="hierChild3" presStyleCnt="0"/>
      <dgm:spPr/>
    </dgm:pt>
    <dgm:pt modelId="{7DCC355E-2320-4C51-8B1D-DBF6D9D6A10D}" type="pres">
      <dgm:prSet presAssocID="{DF6F6085-3DDE-4099-9C91-4B2AF99327FE}" presName="Name10" presStyleLbl="parChTrans1D2" presStyleIdx="2" presStyleCnt="5"/>
      <dgm:spPr/>
    </dgm:pt>
    <dgm:pt modelId="{FAF6A4F2-EEF1-4BD6-A358-1B9BE0EC4602}" type="pres">
      <dgm:prSet presAssocID="{C640AC06-D5E0-423F-81F5-72625E9828C0}" presName="hierRoot2" presStyleCnt="0"/>
      <dgm:spPr/>
    </dgm:pt>
    <dgm:pt modelId="{7B5E7B13-D53A-486B-B398-2C549EDAC5E7}" type="pres">
      <dgm:prSet presAssocID="{C640AC06-D5E0-423F-81F5-72625E9828C0}" presName="composite2" presStyleCnt="0"/>
      <dgm:spPr/>
    </dgm:pt>
    <dgm:pt modelId="{2DD95E5F-97D9-4CB4-8CE1-19CA1B225428}" type="pres">
      <dgm:prSet presAssocID="{C640AC06-D5E0-423F-81F5-72625E9828C0}" presName="background2" presStyleLbl="node2" presStyleIdx="2" presStyleCnt="5"/>
      <dgm:spPr/>
    </dgm:pt>
    <dgm:pt modelId="{D13F99CC-C459-4190-AFDB-662142553D6B}" type="pres">
      <dgm:prSet presAssocID="{C640AC06-D5E0-423F-81F5-72625E9828C0}" presName="text2" presStyleLbl="fgAcc2" presStyleIdx="2" presStyleCnt="5">
        <dgm:presLayoutVars>
          <dgm:chPref val="3"/>
        </dgm:presLayoutVars>
      </dgm:prSet>
      <dgm:spPr/>
    </dgm:pt>
    <dgm:pt modelId="{09F63C14-8FA3-4395-A2E5-8346746E19E6}" type="pres">
      <dgm:prSet presAssocID="{C640AC06-D5E0-423F-81F5-72625E9828C0}" presName="hierChild3" presStyleCnt="0"/>
      <dgm:spPr/>
    </dgm:pt>
    <dgm:pt modelId="{8A108908-5CDF-4E4C-B20D-BB7B5C2BAFEE}" type="pres">
      <dgm:prSet presAssocID="{5F9E4867-7EE5-4284-9FA1-5306E3B746C2}" presName="Name10" presStyleLbl="parChTrans1D2" presStyleIdx="3" presStyleCnt="5"/>
      <dgm:spPr/>
    </dgm:pt>
    <dgm:pt modelId="{BD3C32A5-58D9-4C85-93AC-B7189CD4BD02}" type="pres">
      <dgm:prSet presAssocID="{E3AA7ACE-5695-4AB4-A12E-EBF34090F2FA}" presName="hierRoot2" presStyleCnt="0"/>
      <dgm:spPr/>
    </dgm:pt>
    <dgm:pt modelId="{74B73426-E67E-4BAE-872C-2DD04B9EDCA5}" type="pres">
      <dgm:prSet presAssocID="{E3AA7ACE-5695-4AB4-A12E-EBF34090F2FA}" presName="composite2" presStyleCnt="0"/>
      <dgm:spPr/>
    </dgm:pt>
    <dgm:pt modelId="{74100A9A-9654-4E56-90BE-CB23EF93F2C9}" type="pres">
      <dgm:prSet presAssocID="{E3AA7ACE-5695-4AB4-A12E-EBF34090F2FA}" presName="background2" presStyleLbl="node2" presStyleIdx="3" presStyleCnt="5"/>
      <dgm:spPr/>
    </dgm:pt>
    <dgm:pt modelId="{85471917-B6E4-4985-BE20-5141BF01E3B4}" type="pres">
      <dgm:prSet presAssocID="{E3AA7ACE-5695-4AB4-A12E-EBF34090F2FA}" presName="text2" presStyleLbl="fgAcc2" presStyleIdx="3" presStyleCnt="5">
        <dgm:presLayoutVars>
          <dgm:chPref val="3"/>
        </dgm:presLayoutVars>
      </dgm:prSet>
      <dgm:spPr/>
    </dgm:pt>
    <dgm:pt modelId="{5D82D67D-59F5-4D25-A21E-30BEA79F0D7C}" type="pres">
      <dgm:prSet presAssocID="{E3AA7ACE-5695-4AB4-A12E-EBF34090F2FA}" presName="hierChild3" presStyleCnt="0"/>
      <dgm:spPr/>
    </dgm:pt>
    <dgm:pt modelId="{1C895194-14C5-41DC-818F-4C1F9520227B}" type="pres">
      <dgm:prSet presAssocID="{A6B8255D-A343-4E3C-AFA7-B96499CFC5A8}" presName="Name10" presStyleLbl="parChTrans1D2" presStyleIdx="4" presStyleCnt="5"/>
      <dgm:spPr/>
    </dgm:pt>
    <dgm:pt modelId="{F30EE0EF-34D8-4837-A948-D8A029E72428}" type="pres">
      <dgm:prSet presAssocID="{AC11AB24-AA92-4075-A591-DB3903ECB253}" presName="hierRoot2" presStyleCnt="0"/>
      <dgm:spPr/>
    </dgm:pt>
    <dgm:pt modelId="{EA8F5CEE-9F8E-43B5-B73B-F83DA2954AA5}" type="pres">
      <dgm:prSet presAssocID="{AC11AB24-AA92-4075-A591-DB3903ECB253}" presName="composite2" presStyleCnt="0"/>
      <dgm:spPr/>
    </dgm:pt>
    <dgm:pt modelId="{ED93AA57-CB63-4742-8798-16C5BCA077A5}" type="pres">
      <dgm:prSet presAssocID="{AC11AB24-AA92-4075-A591-DB3903ECB253}" presName="background2" presStyleLbl="node2" presStyleIdx="4" presStyleCnt="5"/>
      <dgm:spPr/>
    </dgm:pt>
    <dgm:pt modelId="{F95EF613-6604-4034-8ACD-DE52AD46D82D}" type="pres">
      <dgm:prSet presAssocID="{AC11AB24-AA92-4075-A591-DB3903ECB253}" presName="text2" presStyleLbl="fgAcc2" presStyleIdx="4" presStyleCnt="5">
        <dgm:presLayoutVars>
          <dgm:chPref val="3"/>
        </dgm:presLayoutVars>
      </dgm:prSet>
      <dgm:spPr/>
    </dgm:pt>
    <dgm:pt modelId="{C15BD283-8FA0-4624-9CD1-0D873190531E}" type="pres">
      <dgm:prSet presAssocID="{AC11AB24-AA92-4075-A591-DB3903ECB253}" presName="hierChild3" presStyleCnt="0"/>
      <dgm:spPr/>
    </dgm:pt>
  </dgm:ptLst>
  <dgm:cxnLst>
    <dgm:cxn modelId="{F6C06002-B2AD-449A-87D6-416D2DE1C002}" srcId="{7D260089-0970-49A3-8B4D-20549D10587D}" destId="{0C923812-0EB3-46D4-A08B-9CD4FCBF951A}" srcOrd="0" destOrd="0" parTransId="{D0175281-8191-409F-9D09-8D145BA0FBF7}" sibTransId="{FB0F8D0F-0924-433A-B174-63FD1769A331}"/>
    <dgm:cxn modelId="{E1B5480D-8F80-47F5-ADCC-0C371A7E3E0F}" srcId="{7D260089-0970-49A3-8B4D-20549D10587D}" destId="{E3AA7ACE-5695-4AB4-A12E-EBF34090F2FA}" srcOrd="3" destOrd="0" parTransId="{5F9E4867-7EE5-4284-9FA1-5306E3B746C2}" sibTransId="{9089B3BF-FF66-41B4-BB8B-A7D099ED776D}"/>
    <dgm:cxn modelId="{9990BB29-4460-4510-AD9C-B398184539A6}" srcId="{7D260089-0970-49A3-8B4D-20549D10587D}" destId="{DD30E569-A68B-466E-9878-EFF62691F4C4}" srcOrd="1" destOrd="0" parTransId="{EABE0900-4EBE-4803-84EA-BF61A9882B24}" sibTransId="{6D30A37E-8CC7-433C-9462-AC43A81F30F2}"/>
    <dgm:cxn modelId="{1E21FA62-36B5-419A-AF2E-01993D9BD9C8}" type="presOf" srcId="{A6B8255D-A343-4E3C-AFA7-B96499CFC5A8}" destId="{1C895194-14C5-41DC-818F-4C1F9520227B}" srcOrd="0" destOrd="0" presId="urn:microsoft.com/office/officeart/2005/8/layout/hierarchy1"/>
    <dgm:cxn modelId="{21D0E449-A80A-4A88-9475-741CE566A3FB}" type="presOf" srcId="{8F0D905A-E9B9-408C-9CC9-1E541885674F}" destId="{5C7379A6-F088-4B0E-B41C-985CA6436F3C}" srcOrd="0" destOrd="0" presId="urn:microsoft.com/office/officeart/2005/8/layout/hierarchy1"/>
    <dgm:cxn modelId="{2DDAB353-C3D2-4223-8D9B-135FA7AFA16A}" type="presOf" srcId="{5F9E4867-7EE5-4284-9FA1-5306E3B746C2}" destId="{8A108908-5CDF-4E4C-B20D-BB7B5C2BAFEE}" srcOrd="0" destOrd="0" presId="urn:microsoft.com/office/officeart/2005/8/layout/hierarchy1"/>
    <dgm:cxn modelId="{44F53855-AB49-48EB-B349-323C6E5E228C}" type="presOf" srcId="{AC11AB24-AA92-4075-A591-DB3903ECB253}" destId="{F95EF613-6604-4034-8ACD-DE52AD46D82D}" srcOrd="0" destOrd="0" presId="urn:microsoft.com/office/officeart/2005/8/layout/hierarchy1"/>
    <dgm:cxn modelId="{00AAAF59-9B18-4E5F-909D-8DD9A4746E9E}" srcId="{7D260089-0970-49A3-8B4D-20549D10587D}" destId="{C640AC06-D5E0-423F-81F5-72625E9828C0}" srcOrd="2" destOrd="0" parTransId="{DF6F6085-3DDE-4099-9C91-4B2AF99327FE}" sibTransId="{92469F3E-DA9E-4D40-81F4-19A8A2038412}"/>
    <dgm:cxn modelId="{37BB4885-496B-42C8-8B44-61A26BE75ABF}" type="presOf" srcId="{D0175281-8191-409F-9D09-8D145BA0FBF7}" destId="{3BF43017-87B7-4C91-8B94-0CECBF8620EE}" srcOrd="0" destOrd="0" presId="urn:microsoft.com/office/officeart/2005/8/layout/hierarchy1"/>
    <dgm:cxn modelId="{0AC2B589-6EF0-4513-84C1-38B5045B22A2}" type="presOf" srcId="{E3AA7ACE-5695-4AB4-A12E-EBF34090F2FA}" destId="{85471917-B6E4-4985-BE20-5141BF01E3B4}" srcOrd="0" destOrd="0" presId="urn:microsoft.com/office/officeart/2005/8/layout/hierarchy1"/>
    <dgm:cxn modelId="{028D4497-87DB-4233-9B0B-BBEDE615F96E}" type="presOf" srcId="{DF6F6085-3DDE-4099-9C91-4B2AF99327FE}" destId="{7DCC355E-2320-4C51-8B1D-DBF6D9D6A10D}" srcOrd="0" destOrd="0" presId="urn:microsoft.com/office/officeart/2005/8/layout/hierarchy1"/>
    <dgm:cxn modelId="{39351B98-8998-47E2-BB3B-29D20359FBB9}" type="presOf" srcId="{C640AC06-D5E0-423F-81F5-72625E9828C0}" destId="{D13F99CC-C459-4190-AFDB-662142553D6B}" srcOrd="0" destOrd="0" presId="urn:microsoft.com/office/officeart/2005/8/layout/hierarchy1"/>
    <dgm:cxn modelId="{FEC7AFC4-7B5A-4944-A76A-CD953C0582DD}" srcId="{8F0D905A-E9B9-408C-9CC9-1E541885674F}" destId="{7D260089-0970-49A3-8B4D-20549D10587D}" srcOrd="0" destOrd="0" parTransId="{24835A60-70A9-4CB8-BB0F-A1FBD52C36D8}" sibTransId="{CF868486-60B4-4E2E-9F04-72101CEB1ED0}"/>
    <dgm:cxn modelId="{4BE292C5-6C2E-43A5-B852-5B03817B4243}" type="presOf" srcId="{DD30E569-A68B-466E-9878-EFF62691F4C4}" destId="{FB59DE55-A984-46AE-BD45-9FC3DEB827AF}" srcOrd="0" destOrd="0" presId="urn:microsoft.com/office/officeart/2005/8/layout/hierarchy1"/>
    <dgm:cxn modelId="{BD60C4C8-F205-4163-9BA1-9A3E3978A806}" srcId="{7D260089-0970-49A3-8B4D-20549D10587D}" destId="{AC11AB24-AA92-4075-A591-DB3903ECB253}" srcOrd="4" destOrd="0" parTransId="{A6B8255D-A343-4E3C-AFA7-B96499CFC5A8}" sibTransId="{1886F70E-8372-4F09-A04D-EE99CCD5F114}"/>
    <dgm:cxn modelId="{4D4DA0D5-88F8-4E48-8F52-C44BBA1A0C76}" type="presOf" srcId="{0C923812-0EB3-46D4-A08B-9CD4FCBF951A}" destId="{A309F2E1-F56B-4407-8B77-05FEEC23D6ED}" srcOrd="0" destOrd="0" presId="urn:microsoft.com/office/officeart/2005/8/layout/hierarchy1"/>
    <dgm:cxn modelId="{93FA93DE-30FF-4C71-B91F-CBD3A1BE4877}" type="presOf" srcId="{7D260089-0970-49A3-8B4D-20549D10587D}" destId="{764FE5C6-A356-409A-BC9E-DFB74A6E5718}" srcOrd="0" destOrd="0" presId="urn:microsoft.com/office/officeart/2005/8/layout/hierarchy1"/>
    <dgm:cxn modelId="{94CD94FF-92B2-4469-A31D-6F26E20E1A59}" type="presOf" srcId="{EABE0900-4EBE-4803-84EA-BF61A9882B24}" destId="{2782A83C-EDDE-445F-9CC8-6E9EC22ECB86}" srcOrd="0" destOrd="0" presId="urn:microsoft.com/office/officeart/2005/8/layout/hierarchy1"/>
    <dgm:cxn modelId="{B45AA5D2-6222-4F62-ACD4-121A6EACB7F1}" type="presParOf" srcId="{5C7379A6-F088-4B0E-B41C-985CA6436F3C}" destId="{0A938E66-EFED-4AAE-BCE7-F4F843513546}" srcOrd="0" destOrd="0" presId="urn:microsoft.com/office/officeart/2005/8/layout/hierarchy1"/>
    <dgm:cxn modelId="{8315EA5A-BF0A-4235-A465-236BABC7DC4F}" type="presParOf" srcId="{0A938E66-EFED-4AAE-BCE7-F4F843513546}" destId="{422195AB-A7D0-4A47-9F58-B400B2716632}" srcOrd="0" destOrd="0" presId="urn:microsoft.com/office/officeart/2005/8/layout/hierarchy1"/>
    <dgm:cxn modelId="{741A8CB4-839B-4E5B-A736-AC92507DA52F}" type="presParOf" srcId="{422195AB-A7D0-4A47-9F58-B400B2716632}" destId="{07832A76-E3D9-47C2-8E89-69A2C1F2EA74}" srcOrd="0" destOrd="0" presId="urn:microsoft.com/office/officeart/2005/8/layout/hierarchy1"/>
    <dgm:cxn modelId="{7028872D-7AA3-4B08-8237-092A31A9C33D}" type="presParOf" srcId="{422195AB-A7D0-4A47-9F58-B400B2716632}" destId="{764FE5C6-A356-409A-BC9E-DFB74A6E5718}" srcOrd="1" destOrd="0" presId="urn:microsoft.com/office/officeart/2005/8/layout/hierarchy1"/>
    <dgm:cxn modelId="{A368428E-E364-4569-8010-AAE775CEFF3A}" type="presParOf" srcId="{0A938E66-EFED-4AAE-BCE7-F4F843513546}" destId="{BF2D1AC2-70DF-4A36-8864-5E943FAA6499}" srcOrd="1" destOrd="0" presId="urn:microsoft.com/office/officeart/2005/8/layout/hierarchy1"/>
    <dgm:cxn modelId="{7C3906BA-4964-4C78-97D0-1BF9C51C3A6E}" type="presParOf" srcId="{BF2D1AC2-70DF-4A36-8864-5E943FAA6499}" destId="{3BF43017-87B7-4C91-8B94-0CECBF8620EE}" srcOrd="0" destOrd="0" presId="urn:microsoft.com/office/officeart/2005/8/layout/hierarchy1"/>
    <dgm:cxn modelId="{186B7CDD-BE6A-47E8-845A-6EABA01F6FFA}" type="presParOf" srcId="{BF2D1AC2-70DF-4A36-8864-5E943FAA6499}" destId="{E8978AAD-8574-453A-95EF-1812C794F9E3}" srcOrd="1" destOrd="0" presId="urn:microsoft.com/office/officeart/2005/8/layout/hierarchy1"/>
    <dgm:cxn modelId="{1BD8EAD5-DA9E-4F28-A62E-1D7F557786B6}" type="presParOf" srcId="{E8978AAD-8574-453A-95EF-1812C794F9E3}" destId="{0D6B3D54-1500-4056-8713-B94F13DD576F}" srcOrd="0" destOrd="0" presId="urn:microsoft.com/office/officeart/2005/8/layout/hierarchy1"/>
    <dgm:cxn modelId="{62AA19ED-4F58-4383-8652-97E60393D722}" type="presParOf" srcId="{0D6B3D54-1500-4056-8713-B94F13DD576F}" destId="{24E562C9-2E59-4F36-827D-7DFCD1161C3C}" srcOrd="0" destOrd="0" presId="urn:microsoft.com/office/officeart/2005/8/layout/hierarchy1"/>
    <dgm:cxn modelId="{D1E0AA77-718E-4A0D-9536-660B37DF8391}" type="presParOf" srcId="{0D6B3D54-1500-4056-8713-B94F13DD576F}" destId="{A309F2E1-F56B-4407-8B77-05FEEC23D6ED}" srcOrd="1" destOrd="0" presId="urn:microsoft.com/office/officeart/2005/8/layout/hierarchy1"/>
    <dgm:cxn modelId="{441ECAA4-9451-4BEF-817F-074AD8F151B6}" type="presParOf" srcId="{E8978AAD-8574-453A-95EF-1812C794F9E3}" destId="{E8CD5FAC-4D86-4805-8C68-C335C4B9943F}" srcOrd="1" destOrd="0" presId="urn:microsoft.com/office/officeart/2005/8/layout/hierarchy1"/>
    <dgm:cxn modelId="{3E76E93C-034D-4F92-9473-E12B6E2A53AB}" type="presParOf" srcId="{BF2D1AC2-70DF-4A36-8864-5E943FAA6499}" destId="{2782A83C-EDDE-445F-9CC8-6E9EC22ECB86}" srcOrd="2" destOrd="0" presId="urn:microsoft.com/office/officeart/2005/8/layout/hierarchy1"/>
    <dgm:cxn modelId="{8D432F9C-5DFD-4F51-AC96-8B83E6286078}" type="presParOf" srcId="{BF2D1AC2-70DF-4A36-8864-5E943FAA6499}" destId="{F5D31FD2-B78C-448A-A9CC-C4A069E85B98}" srcOrd="3" destOrd="0" presId="urn:microsoft.com/office/officeart/2005/8/layout/hierarchy1"/>
    <dgm:cxn modelId="{4EC7722F-ADEA-41DB-8DC2-82E70A5FDC02}" type="presParOf" srcId="{F5D31FD2-B78C-448A-A9CC-C4A069E85B98}" destId="{999EF7B5-230C-4528-95FF-D6A371E3C780}" srcOrd="0" destOrd="0" presId="urn:microsoft.com/office/officeart/2005/8/layout/hierarchy1"/>
    <dgm:cxn modelId="{7D4F44BF-D59E-4DA5-8060-4E3845CA64B3}" type="presParOf" srcId="{999EF7B5-230C-4528-95FF-D6A371E3C780}" destId="{EB1BA11D-4ACD-4F10-AF84-F5F4455BB2D6}" srcOrd="0" destOrd="0" presId="urn:microsoft.com/office/officeart/2005/8/layout/hierarchy1"/>
    <dgm:cxn modelId="{C57C76F6-C9D2-40FE-9863-4397A7ED4A1A}" type="presParOf" srcId="{999EF7B5-230C-4528-95FF-D6A371E3C780}" destId="{FB59DE55-A984-46AE-BD45-9FC3DEB827AF}" srcOrd="1" destOrd="0" presId="urn:microsoft.com/office/officeart/2005/8/layout/hierarchy1"/>
    <dgm:cxn modelId="{2B6D947B-797E-4B0D-B045-63CA1EC7BE77}" type="presParOf" srcId="{F5D31FD2-B78C-448A-A9CC-C4A069E85B98}" destId="{085AECFA-6FCA-437D-A196-1C8138A92794}" srcOrd="1" destOrd="0" presId="urn:microsoft.com/office/officeart/2005/8/layout/hierarchy1"/>
    <dgm:cxn modelId="{9FBB414E-8A7E-448E-9236-14B0C425F51E}" type="presParOf" srcId="{BF2D1AC2-70DF-4A36-8864-5E943FAA6499}" destId="{7DCC355E-2320-4C51-8B1D-DBF6D9D6A10D}" srcOrd="4" destOrd="0" presId="urn:microsoft.com/office/officeart/2005/8/layout/hierarchy1"/>
    <dgm:cxn modelId="{6C6F7F49-663E-4049-AECE-0FBA7CF2D187}" type="presParOf" srcId="{BF2D1AC2-70DF-4A36-8864-5E943FAA6499}" destId="{FAF6A4F2-EEF1-4BD6-A358-1B9BE0EC4602}" srcOrd="5" destOrd="0" presId="urn:microsoft.com/office/officeart/2005/8/layout/hierarchy1"/>
    <dgm:cxn modelId="{4CDCDC5F-70E7-4619-B24B-C3A91B92E815}" type="presParOf" srcId="{FAF6A4F2-EEF1-4BD6-A358-1B9BE0EC4602}" destId="{7B5E7B13-D53A-486B-B398-2C549EDAC5E7}" srcOrd="0" destOrd="0" presId="urn:microsoft.com/office/officeart/2005/8/layout/hierarchy1"/>
    <dgm:cxn modelId="{8A6C301A-4942-480C-8843-92FCCFBE4656}" type="presParOf" srcId="{7B5E7B13-D53A-486B-B398-2C549EDAC5E7}" destId="{2DD95E5F-97D9-4CB4-8CE1-19CA1B225428}" srcOrd="0" destOrd="0" presId="urn:microsoft.com/office/officeart/2005/8/layout/hierarchy1"/>
    <dgm:cxn modelId="{8AA54804-9339-41F4-BFC2-8222DB4D6DC4}" type="presParOf" srcId="{7B5E7B13-D53A-486B-B398-2C549EDAC5E7}" destId="{D13F99CC-C459-4190-AFDB-662142553D6B}" srcOrd="1" destOrd="0" presId="urn:microsoft.com/office/officeart/2005/8/layout/hierarchy1"/>
    <dgm:cxn modelId="{E64F4C9F-CD43-4991-994E-85EB9E6794CB}" type="presParOf" srcId="{FAF6A4F2-EEF1-4BD6-A358-1B9BE0EC4602}" destId="{09F63C14-8FA3-4395-A2E5-8346746E19E6}" srcOrd="1" destOrd="0" presId="urn:microsoft.com/office/officeart/2005/8/layout/hierarchy1"/>
    <dgm:cxn modelId="{52DD33A1-7E21-4C69-968D-14EF58C2F800}" type="presParOf" srcId="{BF2D1AC2-70DF-4A36-8864-5E943FAA6499}" destId="{8A108908-5CDF-4E4C-B20D-BB7B5C2BAFEE}" srcOrd="6" destOrd="0" presId="urn:microsoft.com/office/officeart/2005/8/layout/hierarchy1"/>
    <dgm:cxn modelId="{0DB3DA1C-AE9C-467A-B530-24AC1E4EBD0B}" type="presParOf" srcId="{BF2D1AC2-70DF-4A36-8864-5E943FAA6499}" destId="{BD3C32A5-58D9-4C85-93AC-B7189CD4BD02}" srcOrd="7" destOrd="0" presId="urn:microsoft.com/office/officeart/2005/8/layout/hierarchy1"/>
    <dgm:cxn modelId="{C58F7631-343D-4FF0-9940-D52F026E54DC}" type="presParOf" srcId="{BD3C32A5-58D9-4C85-93AC-B7189CD4BD02}" destId="{74B73426-E67E-4BAE-872C-2DD04B9EDCA5}" srcOrd="0" destOrd="0" presId="urn:microsoft.com/office/officeart/2005/8/layout/hierarchy1"/>
    <dgm:cxn modelId="{3BBEEAC6-38B4-41FA-8E07-B480464A3131}" type="presParOf" srcId="{74B73426-E67E-4BAE-872C-2DD04B9EDCA5}" destId="{74100A9A-9654-4E56-90BE-CB23EF93F2C9}" srcOrd="0" destOrd="0" presId="urn:microsoft.com/office/officeart/2005/8/layout/hierarchy1"/>
    <dgm:cxn modelId="{2AC86EA3-8FE2-4C41-86CD-0A3BB4417A6F}" type="presParOf" srcId="{74B73426-E67E-4BAE-872C-2DD04B9EDCA5}" destId="{85471917-B6E4-4985-BE20-5141BF01E3B4}" srcOrd="1" destOrd="0" presId="urn:microsoft.com/office/officeart/2005/8/layout/hierarchy1"/>
    <dgm:cxn modelId="{A3038FC1-9C2A-4E59-994E-13DDD0567B4D}" type="presParOf" srcId="{BD3C32A5-58D9-4C85-93AC-B7189CD4BD02}" destId="{5D82D67D-59F5-4D25-A21E-30BEA79F0D7C}" srcOrd="1" destOrd="0" presId="urn:microsoft.com/office/officeart/2005/8/layout/hierarchy1"/>
    <dgm:cxn modelId="{631DC2BA-3D19-4912-8C96-5E655DFFDD7F}" type="presParOf" srcId="{BF2D1AC2-70DF-4A36-8864-5E943FAA6499}" destId="{1C895194-14C5-41DC-818F-4C1F9520227B}" srcOrd="8" destOrd="0" presId="urn:microsoft.com/office/officeart/2005/8/layout/hierarchy1"/>
    <dgm:cxn modelId="{9A6656B6-EC81-4796-9D4D-8C3F85787F07}" type="presParOf" srcId="{BF2D1AC2-70DF-4A36-8864-5E943FAA6499}" destId="{F30EE0EF-34D8-4837-A948-D8A029E72428}" srcOrd="9" destOrd="0" presId="urn:microsoft.com/office/officeart/2005/8/layout/hierarchy1"/>
    <dgm:cxn modelId="{D0C380BE-CA22-46DA-B08D-5C768C86E8BD}" type="presParOf" srcId="{F30EE0EF-34D8-4837-A948-D8A029E72428}" destId="{EA8F5CEE-9F8E-43B5-B73B-F83DA2954AA5}" srcOrd="0" destOrd="0" presId="urn:microsoft.com/office/officeart/2005/8/layout/hierarchy1"/>
    <dgm:cxn modelId="{3BB7480A-F3BA-4A47-89CB-3A42E50F89B0}" type="presParOf" srcId="{EA8F5CEE-9F8E-43B5-B73B-F83DA2954AA5}" destId="{ED93AA57-CB63-4742-8798-16C5BCA077A5}" srcOrd="0" destOrd="0" presId="urn:microsoft.com/office/officeart/2005/8/layout/hierarchy1"/>
    <dgm:cxn modelId="{3F6208C3-3EB1-40C1-BD36-34CD2CC4236E}" type="presParOf" srcId="{EA8F5CEE-9F8E-43B5-B73B-F83DA2954AA5}" destId="{F95EF613-6604-4034-8ACD-DE52AD46D82D}" srcOrd="1" destOrd="0" presId="urn:microsoft.com/office/officeart/2005/8/layout/hierarchy1"/>
    <dgm:cxn modelId="{2E583B96-CE93-454F-A450-248ECF7F02A0}" type="presParOf" srcId="{F30EE0EF-34D8-4837-A948-D8A029E72428}" destId="{C15BD283-8FA0-4624-9CD1-0D873190531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F0D905A-E9B9-408C-9CC9-1E541885674F}" type="doc">
      <dgm:prSet loTypeId="urn:microsoft.com/office/officeart/2005/8/layout/hierarchy1" loCatId="hierarchy" qsTypeId="urn:microsoft.com/office/officeart/2005/8/quickstyle/3d2" qsCatId="3D" csTypeId="urn:microsoft.com/office/officeart/2005/8/colors/colorful3" csCatId="colorful" phldr="1"/>
      <dgm:spPr/>
      <dgm:t>
        <a:bodyPr/>
        <a:lstStyle/>
        <a:p>
          <a:endParaRPr lang="fr-FR"/>
        </a:p>
      </dgm:t>
    </dgm:pt>
    <dgm:pt modelId="{7D260089-0970-49A3-8B4D-20549D10587D}">
      <dgm:prSet phldrT="[Texte]" custT="1"/>
      <dgm:spPr/>
      <dgm:t>
        <a:bodyPr/>
        <a:lstStyle/>
        <a:p>
          <a:r>
            <a:rPr lang="ar-MA" sz="2000" b="1" dirty="0">
              <a:cs typeface="Arabic Transparent" pitchFamily="2" charset="-78"/>
            </a:rPr>
            <a:t>خصائص الوضعية الإدماجية </a:t>
          </a:r>
          <a:endParaRPr lang="fr-FR" sz="2000" b="1" dirty="0">
            <a:cs typeface="Arabic Transparent" pitchFamily="2" charset="-78"/>
          </a:endParaRPr>
        </a:p>
      </dgm:t>
    </dgm:pt>
    <dgm:pt modelId="{24835A60-70A9-4CB8-BB0F-A1FBD52C36D8}" type="parTrans" cxnId="{FEC7AFC4-7B5A-4944-A76A-CD953C0582DD}">
      <dgm:prSet/>
      <dgm:spPr/>
      <dgm:t>
        <a:bodyPr/>
        <a:lstStyle/>
        <a:p>
          <a:endParaRPr lang="fr-FR" sz="2800" b="1">
            <a:cs typeface="Arabic Transparent" pitchFamily="2" charset="-78"/>
          </a:endParaRPr>
        </a:p>
      </dgm:t>
    </dgm:pt>
    <dgm:pt modelId="{CF868486-60B4-4E2E-9F04-72101CEB1ED0}" type="sibTrans" cxnId="{FEC7AFC4-7B5A-4944-A76A-CD953C0582DD}">
      <dgm:prSet/>
      <dgm:spPr/>
      <dgm:t>
        <a:bodyPr/>
        <a:lstStyle/>
        <a:p>
          <a:endParaRPr lang="fr-FR" sz="2800" b="1">
            <a:cs typeface="Arabic Transparent" pitchFamily="2" charset="-78"/>
          </a:endParaRPr>
        </a:p>
      </dgm:t>
    </dgm:pt>
    <dgm:pt modelId="{0C923812-0EB3-46D4-A08B-9CD4FCBF951A}">
      <dgm:prSet phldrT="[Texte]" custT="1"/>
      <dgm:spPr/>
      <dgm:t>
        <a:bodyPr/>
        <a:lstStyle/>
        <a:p>
          <a:r>
            <a:rPr lang="ar-MA" sz="1600" b="1" dirty="0">
              <a:cs typeface="Arabic Transparent" pitchFamily="2" charset="-78"/>
            </a:rPr>
            <a:t>تعرض الوضعية الإدماجية بأسلوب سردي قصصي </a:t>
          </a:r>
          <a:endParaRPr lang="fr-FR" sz="1600" b="1" dirty="0">
            <a:cs typeface="Arabic Transparent" pitchFamily="2" charset="-78"/>
          </a:endParaRPr>
        </a:p>
      </dgm:t>
    </dgm:pt>
    <dgm:pt modelId="{D0175281-8191-409F-9D09-8D145BA0FBF7}" type="parTrans" cxnId="{F6C06002-B2AD-449A-87D6-416D2DE1C002}">
      <dgm:prSet/>
      <dgm:spPr/>
      <dgm:t>
        <a:bodyPr/>
        <a:lstStyle/>
        <a:p>
          <a:endParaRPr lang="fr-FR" sz="2800" b="1">
            <a:cs typeface="Arabic Transparent" pitchFamily="2" charset="-78"/>
          </a:endParaRPr>
        </a:p>
      </dgm:t>
    </dgm:pt>
    <dgm:pt modelId="{FB0F8D0F-0924-433A-B174-63FD1769A331}" type="sibTrans" cxnId="{F6C06002-B2AD-449A-87D6-416D2DE1C002}">
      <dgm:prSet/>
      <dgm:spPr/>
      <dgm:t>
        <a:bodyPr/>
        <a:lstStyle/>
        <a:p>
          <a:endParaRPr lang="fr-FR" sz="2800" b="1">
            <a:cs typeface="Arabic Transparent" pitchFamily="2" charset="-78"/>
          </a:endParaRPr>
        </a:p>
      </dgm:t>
    </dgm:pt>
    <dgm:pt modelId="{AC11AB24-AA92-4075-A591-DB3903ECB253}">
      <dgm:prSet phldrT="[Texte]" custT="1"/>
      <dgm:spPr/>
      <dgm:t>
        <a:bodyPr/>
        <a:lstStyle/>
        <a:p>
          <a:r>
            <a:rPr lang="ar-MA" sz="1600" b="1" dirty="0">
              <a:cs typeface="Arabic Transparent" pitchFamily="2" charset="-78"/>
            </a:rPr>
            <a:t>ملائمة للكفاية الأساس أو لمرحلة الكفاية </a:t>
          </a:r>
          <a:endParaRPr lang="fr-FR" sz="1600" b="1" dirty="0">
            <a:cs typeface="Arabic Transparent" pitchFamily="2" charset="-78"/>
          </a:endParaRPr>
        </a:p>
      </dgm:t>
    </dgm:pt>
    <dgm:pt modelId="{A6B8255D-A343-4E3C-AFA7-B96499CFC5A8}" type="parTrans" cxnId="{BD60C4C8-F205-4163-9BA1-9A3E3978A806}">
      <dgm:prSet/>
      <dgm:spPr/>
      <dgm:t>
        <a:bodyPr/>
        <a:lstStyle/>
        <a:p>
          <a:endParaRPr lang="fr-FR" sz="2800" b="1">
            <a:cs typeface="Arabic Transparent" pitchFamily="2" charset="-78"/>
          </a:endParaRPr>
        </a:p>
      </dgm:t>
    </dgm:pt>
    <dgm:pt modelId="{1886F70E-8372-4F09-A04D-EE99CCD5F114}" type="sibTrans" cxnId="{BD60C4C8-F205-4163-9BA1-9A3E3978A806}">
      <dgm:prSet/>
      <dgm:spPr/>
      <dgm:t>
        <a:bodyPr/>
        <a:lstStyle/>
        <a:p>
          <a:endParaRPr lang="fr-FR" sz="2800" b="1">
            <a:cs typeface="Arabic Transparent" pitchFamily="2" charset="-78"/>
          </a:endParaRPr>
        </a:p>
      </dgm:t>
    </dgm:pt>
    <dgm:pt modelId="{C640AC06-D5E0-423F-81F5-72625E9828C0}">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ar-MA" sz="1600" b="1" dirty="0">
            <a:cs typeface="Arabic Transparent" pitchFamily="2" charset="-78"/>
          </a:endParaRPr>
        </a:p>
        <a:p>
          <a:pPr marL="0" marR="0" indent="0" defTabSz="914400" eaLnBrk="1" fontAlgn="auto" latinLnBrk="0" hangingPunct="1">
            <a:lnSpc>
              <a:spcPct val="100000"/>
            </a:lnSpc>
            <a:spcBef>
              <a:spcPts val="0"/>
            </a:spcBef>
            <a:spcAft>
              <a:spcPts val="0"/>
            </a:spcAft>
            <a:buClrTx/>
            <a:buSzTx/>
            <a:buFontTx/>
            <a:buNone/>
            <a:tabLst/>
            <a:defRPr/>
          </a:pPr>
          <a:r>
            <a:rPr lang="ar-MA" sz="1600" b="1" dirty="0">
              <a:cs typeface="Arabic Transparent" pitchFamily="2" charset="-78"/>
            </a:rPr>
            <a:t>تعتمد الوضعية </a:t>
          </a:r>
          <a:r>
            <a:rPr lang="ar-MA" sz="1600" b="1" dirty="0" err="1">
              <a:cs typeface="Arabic Transparent" pitchFamily="2" charset="-78"/>
            </a:rPr>
            <a:t>أسنادا</a:t>
          </a:r>
          <a:r>
            <a:rPr lang="ar-MA" sz="1600" b="1" dirty="0">
              <a:cs typeface="Arabic Transparent" pitchFamily="2" charset="-78"/>
            </a:rPr>
            <a:t> ووثائق </a:t>
          </a:r>
          <a:r>
            <a:rPr lang="ar-MA" sz="2800" b="1" dirty="0">
              <a:cs typeface="Arabic Transparent" pitchFamily="2" charset="-78"/>
            </a:rPr>
            <a:t>	</a:t>
          </a:r>
          <a:endParaRPr lang="fr-FR" sz="2800" b="1" dirty="0">
            <a:cs typeface="Arabic Transparent" pitchFamily="2" charset="-78"/>
          </a:endParaRPr>
        </a:p>
      </dgm:t>
    </dgm:pt>
    <dgm:pt modelId="{DF6F6085-3DDE-4099-9C91-4B2AF99327FE}" type="parTrans" cxnId="{00AAAF59-9B18-4E5F-909D-8DD9A4746E9E}">
      <dgm:prSet/>
      <dgm:spPr/>
      <dgm:t>
        <a:bodyPr/>
        <a:lstStyle/>
        <a:p>
          <a:endParaRPr lang="fr-FR" sz="2800" b="1">
            <a:cs typeface="Arabic Transparent" pitchFamily="2" charset="-78"/>
          </a:endParaRPr>
        </a:p>
      </dgm:t>
    </dgm:pt>
    <dgm:pt modelId="{92469F3E-DA9E-4D40-81F4-19A8A2038412}" type="sibTrans" cxnId="{00AAAF59-9B18-4E5F-909D-8DD9A4746E9E}">
      <dgm:prSet/>
      <dgm:spPr/>
      <dgm:t>
        <a:bodyPr/>
        <a:lstStyle/>
        <a:p>
          <a:endParaRPr lang="fr-FR" sz="2800" b="1">
            <a:cs typeface="Arabic Transparent" pitchFamily="2" charset="-78"/>
          </a:endParaRPr>
        </a:p>
      </dgm:t>
    </dgm:pt>
    <dgm:pt modelId="{E3AA7ACE-5695-4AB4-A12E-EBF34090F2FA}">
      <dgm:prSet custT="1"/>
      <dgm:spPr/>
      <dgm:t>
        <a:bodyPr/>
        <a:lstStyle/>
        <a:p>
          <a:r>
            <a:rPr lang="ar-MA" sz="1600" b="1" dirty="0">
              <a:cs typeface="Arabic Transparent" pitchFamily="2" charset="-78"/>
            </a:rPr>
            <a:t>محفزة وذات دلالة عند المتعلم </a:t>
          </a:r>
          <a:endParaRPr lang="fr-FR" sz="1600" b="1" dirty="0">
            <a:cs typeface="Arabic Transparent" pitchFamily="2" charset="-78"/>
          </a:endParaRPr>
        </a:p>
      </dgm:t>
    </dgm:pt>
    <dgm:pt modelId="{5F9E4867-7EE5-4284-9FA1-5306E3B746C2}" type="parTrans" cxnId="{E1B5480D-8F80-47F5-ADCC-0C371A7E3E0F}">
      <dgm:prSet/>
      <dgm:spPr/>
      <dgm:t>
        <a:bodyPr/>
        <a:lstStyle/>
        <a:p>
          <a:endParaRPr lang="fr-FR" sz="2800" b="1">
            <a:cs typeface="Arabic Transparent" pitchFamily="2" charset="-78"/>
          </a:endParaRPr>
        </a:p>
      </dgm:t>
    </dgm:pt>
    <dgm:pt modelId="{9089B3BF-FF66-41B4-BB8B-A7D099ED776D}" type="sibTrans" cxnId="{E1B5480D-8F80-47F5-ADCC-0C371A7E3E0F}">
      <dgm:prSet/>
      <dgm:spPr/>
      <dgm:t>
        <a:bodyPr/>
        <a:lstStyle/>
        <a:p>
          <a:endParaRPr lang="fr-FR" sz="2800" b="1">
            <a:cs typeface="Arabic Transparent" pitchFamily="2" charset="-78"/>
          </a:endParaRPr>
        </a:p>
      </dgm:t>
    </dgm:pt>
    <dgm:pt modelId="{03BC2AA9-6D07-4A74-8FCC-BA17E1DD2831}">
      <dgm:prSet custT="1"/>
      <dgm:spPr/>
      <dgm:t>
        <a:bodyPr/>
        <a:lstStyle/>
        <a:p>
          <a:r>
            <a:rPr lang="ar-MA" sz="1600" b="1" dirty="0"/>
            <a:t>إسناد أفعال نص الوضعية إلى صيغة المخاطب </a:t>
          </a:r>
          <a:endParaRPr lang="fr-FR" sz="1600" b="1" dirty="0"/>
        </a:p>
      </dgm:t>
    </dgm:pt>
    <dgm:pt modelId="{23780CE1-939E-493D-A3B8-A44727FF5B48}" type="parTrans" cxnId="{1997E727-A0D0-4396-8171-2C18FE6FFB1D}">
      <dgm:prSet/>
      <dgm:spPr/>
      <dgm:t>
        <a:bodyPr/>
        <a:lstStyle/>
        <a:p>
          <a:endParaRPr lang="fr-FR"/>
        </a:p>
      </dgm:t>
    </dgm:pt>
    <dgm:pt modelId="{6E8925BA-EB7C-4160-BC51-AB08CB883AEE}" type="sibTrans" cxnId="{1997E727-A0D0-4396-8171-2C18FE6FFB1D}">
      <dgm:prSet/>
      <dgm:spPr/>
      <dgm:t>
        <a:bodyPr/>
        <a:lstStyle/>
        <a:p>
          <a:endParaRPr lang="fr-FR"/>
        </a:p>
      </dgm:t>
    </dgm:pt>
    <dgm:pt modelId="{FA7EC5AB-B6A5-4091-8771-6B04E2DB3EDA}">
      <dgm:prSet custT="1"/>
      <dgm:spPr/>
      <dgm:t>
        <a:bodyPr/>
        <a:lstStyle/>
        <a:p>
          <a:r>
            <a:rPr lang="ar-MA" sz="1600" b="1" dirty="0"/>
            <a:t>تحمل في طيها قيما ومواقف </a:t>
          </a:r>
          <a:endParaRPr lang="fr-FR" sz="1600" b="1" dirty="0"/>
        </a:p>
      </dgm:t>
    </dgm:pt>
    <dgm:pt modelId="{511313F0-89BB-434D-AB42-7133E2855914}" type="parTrans" cxnId="{04AF206E-B74E-4980-BC88-16437E373403}">
      <dgm:prSet/>
      <dgm:spPr/>
      <dgm:t>
        <a:bodyPr/>
        <a:lstStyle/>
        <a:p>
          <a:endParaRPr lang="fr-FR"/>
        </a:p>
      </dgm:t>
    </dgm:pt>
    <dgm:pt modelId="{7D50345A-9F97-435E-81A9-D7B3EC90771A}" type="sibTrans" cxnId="{04AF206E-B74E-4980-BC88-16437E373403}">
      <dgm:prSet/>
      <dgm:spPr/>
      <dgm:t>
        <a:bodyPr/>
        <a:lstStyle/>
        <a:p>
          <a:endParaRPr lang="fr-FR"/>
        </a:p>
      </dgm:t>
    </dgm:pt>
    <dgm:pt modelId="{18C2D479-5A9D-4A12-B116-9E08EF8C4E5B}">
      <dgm:prSet custT="1"/>
      <dgm:spPr/>
      <dgm:t>
        <a:bodyPr/>
        <a:lstStyle/>
        <a:p>
          <a:r>
            <a:rPr lang="ar-MA" sz="1600" b="1" dirty="0"/>
            <a:t>وجود رهان وهو ما يبرر حل الوضعية الإدماجية </a:t>
          </a:r>
          <a:endParaRPr lang="fr-FR" sz="1600" b="1" dirty="0"/>
        </a:p>
      </dgm:t>
    </dgm:pt>
    <dgm:pt modelId="{C45F6821-8D02-49ED-815F-C39F91EE03EF}" type="parTrans" cxnId="{0D286B14-C485-4825-9C66-1E3DCE66D2A9}">
      <dgm:prSet/>
      <dgm:spPr/>
      <dgm:t>
        <a:bodyPr/>
        <a:lstStyle/>
        <a:p>
          <a:endParaRPr lang="fr-FR"/>
        </a:p>
      </dgm:t>
    </dgm:pt>
    <dgm:pt modelId="{62EE7B8A-0D1C-4ABB-9C48-0F7013571472}" type="sibTrans" cxnId="{0D286B14-C485-4825-9C66-1E3DCE66D2A9}">
      <dgm:prSet/>
      <dgm:spPr/>
      <dgm:t>
        <a:bodyPr/>
        <a:lstStyle/>
        <a:p>
          <a:endParaRPr lang="fr-FR"/>
        </a:p>
      </dgm:t>
    </dgm:pt>
    <dgm:pt modelId="{1DFBD6A2-6101-439F-B23F-425AE2EF4405}">
      <dgm:prSet custT="1"/>
      <dgm:spPr/>
      <dgm:t>
        <a:bodyPr/>
        <a:lstStyle/>
        <a:p>
          <a:r>
            <a:rPr lang="ar-MA" sz="1600" b="1" dirty="0"/>
            <a:t>مركبة  وتتضمن معلومات متعددة أساسية </a:t>
          </a:r>
          <a:endParaRPr lang="fr-FR" sz="1600" b="1" dirty="0"/>
        </a:p>
      </dgm:t>
    </dgm:pt>
    <dgm:pt modelId="{A7283E49-AD01-4714-9A41-86DEDDED6846}" type="parTrans" cxnId="{A36B82DA-9DD7-4D3B-93A1-43101AEF48D7}">
      <dgm:prSet/>
      <dgm:spPr/>
      <dgm:t>
        <a:bodyPr/>
        <a:lstStyle/>
        <a:p>
          <a:endParaRPr lang="fr-FR"/>
        </a:p>
      </dgm:t>
    </dgm:pt>
    <dgm:pt modelId="{F23D3547-C3AC-42C9-A0AE-7DC461003CBE}" type="sibTrans" cxnId="{A36B82DA-9DD7-4D3B-93A1-43101AEF48D7}">
      <dgm:prSet/>
      <dgm:spPr/>
      <dgm:t>
        <a:bodyPr/>
        <a:lstStyle/>
        <a:p>
          <a:endParaRPr lang="fr-FR"/>
        </a:p>
      </dgm:t>
    </dgm:pt>
    <dgm:pt modelId="{5C7379A6-F088-4B0E-B41C-985CA6436F3C}" type="pres">
      <dgm:prSet presAssocID="{8F0D905A-E9B9-408C-9CC9-1E541885674F}" presName="hierChild1" presStyleCnt="0">
        <dgm:presLayoutVars>
          <dgm:chPref val="1"/>
          <dgm:dir/>
          <dgm:animOne val="branch"/>
          <dgm:animLvl val="lvl"/>
          <dgm:resizeHandles/>
        </dgm:presLayoutVars>
      </dgm:prSet>
      <dgm:spPr/>
    </dgm:pt>
    <dgm:pt modelId="{0A938E66-EFED-4AAE-BCE7-F4F843513546}" type="pres">
      <dgm:prSet presAssocID="{7D260089-0970-49A3-8B4D-20549D10587D}" presName="hierRoot1" presStyleCnt="0"/>
      <dgm:spPr/>
    </dgm:pt>
    <dgm:pt modelId="{422195AB-A7D0-4A47-9F58-B400B2716632}" type="pres">
      <dgm:prSet presAssocID="{7D260089-0970-49A3-8B4D-20549D10587D}" presName="composite" presStyleCnt="0"/>
      <dgm:spPr/>
    </dgm:pt>
    <dgm:pt modelId="{07832A76-E3D9-47C2-8E89-69A2C1F2EA74}" type="pres">
      <dgm:prSet presAssocID="{7D260089-0970-49A3-8B4D-20549D10587D}" presName="background" presStyleLbl="node0" presStyleIdx="0" presStyleCnt="1"/>
      <dgm:spPr/>
    </dgm:pt>
    <dgm:pt modelId="{764FE5C6-A356-409A-BC9E-DFB74A6E5718}" type="pres">
      <dgm:prSet presAssocID="{7D260089-0970-49A3-8B4D-20549D10587D}" presName="text" presStyleLbl="fgAcc0" presStyleIdx="0" presStyleCnt="1" custScaleX="447146" custLinFactNeighborY="-90641">
        <dgm:presLayoutVars>
          <dgm:chPref val="3"/>
        </dgm:presLayoutVars>
      </dgm:prSet>
      <dgm:spPr/>
    </dgm:pt>
    <dgm:pt modelId="{BF2D1AC2-70DF-4A36-8864-5E943FAA6499}" type="pres">
      <dgm:prSet presAssocID="{7D260089-0970-49A3-8B4D-20549D10587D}" presName="hierChild2" presStyleCnt="0"/>
      <dgm:spPr/>
    </dgm:pt>
    <dgm:pt modelId="{3BF43017-87B7-4C91-8B94-0CECBF8620EE}" type="pres">
      <dgm:prSet presAssocID="{D0175281-8191-409F-9D09-8D145BA0FBF7}" presName="Name10" presStyleLbl="parChTrans1D2" presStyleIdx="0" presStyleCnt="8"/>
      <dgm:spPr/>
    </dgm:pt>
    <dgm:pt modelId="{E8978AAD-8574-453A-95EF-1812C794F9E3}" type="pres">
      <dgm:prSet presAssocID="{0C923812-0EB3-46D4-A08B-9CD4FCBF951A}" presName="hierRoot2" presStyleCnt="0"/>
      <dgm:spPr/>
    </dgm:pt>
    <dgm:pt modelId="{0D6B3D54-1500-4056-8713-B94F13DD576F}" type="pres">
      <dgm:prSet presAssocID="{0C923812-0EB3-46D4-A08B-9CD4FCBF951A}" presName="composite2" presStyleCnt="0"/>
      <dgm:spPr/>
    </dgm:pt>
    <dgm:pt modelId="{24E562C9-2E59-4F36-827D-7DFCD1161C3C}" type="pres">
      <dgm:prSet presAssocID="{0C923812-0EB3-46D4-A08B-9CD4FCBF951A}" presName="background2" presStyleLbl="node2" presStyleIdx="0" presStyleCnt="8"/>
      <dgm:spPr/>
    </dgm:pt>
    <dgm:pt modelId="{A309F2E1-F56B-4407-8B77-05FEEC23D6ED}" type="pres">
      <dgm:prSet presAssocID="{0C923812-0EB3-46D4-A08B-9CD4FCBF951A}" presName="text2" presStyleLbl="fgAcc2" presStyleIdx="0" presStyleCnt="8" custScaleX="142797" custScaleY="307716">
        <dgm:presLayoutVars>
          <dgm:chPref val="3"/>
        </dgm:presLayoutVars>
      </dgm:prSet>
      <dgm:spPr/>
    </dgm:pt>
    <dgm:pt modelId="{E8CD5FAC-4D86-4805-8C68-C335C4B9943F}" type="pres">
      <dgm:prSet presAssocID="{0C923812-0EB3-46D4-A08B-9CD4FCBF951A}" presName="hierChild3" presStyleCnt="0"/>
      <dgm:spPr/>
    </dgm:pt>
    <dgm:pt modelId="{7DCC355E-2320-4C51-8B1D-DBF6D9D6A10D}" type="pres">
      <dgm:prSet presAssocID="{DF6F6085-3DDE-4099-9C91-4B2AF99327FE}" presName="Name10" presStyleLbl="parChTrans1D2" presStyleIdx="1" presStyleCnt="8"/>
      <dgm:spPr/>
    </dgm:pt>
    <dgm:pt modelId="{FAF6A4F2-EEF1-4BD6-A358-1B9BE0EC4602}" type="pres">
      <dgm:prSet presAssocID="{C640AC06-D5E0-423F-81F5-72625E9828C0}" presName="hierRoot2" presStyleCnt="0"/>
      <dgm:spPr/>
    </dgm:pt>
    <dgm:pt modelId="{7B5E7B13-D53A-486B-B398-2C549EDAC5E7}" type="pres">
      <dgm:prSet presAssocID="{C640AC06-D5E0-423F-81F5-72625E9828C0}" presName="composite2" presStyleCnt="0"/>
      <dgm:spPr/>
    </dgm:pt>
    <dgm:pt modelId="{2DD95E5F-97D9-4CB4-8CE1-19CA1B225428}" type="pres">
      <dgm:prSet presAssocID="{C640AC06-D5E0-423F-81F5-72625E9828C0}" presName="background2" presStyleLbl="node2" presStyleIdx="1" presStyleCnt="8"/>
      <dgm:spPr/>
    </dgm:pt>
    <dgm:pt modelId="{D13F99CC-C459-4190-AFDB-662142553D6B}" type="pres">
      <dgm:prSet presAssocID="{C640AC06-D5E0-423F-81F5-72625E9828C0}" presName="text2" presStyleLbl="fgAcc2" presStyleIdx="1" presStyleCnt="8" custScaleX="125204" custScaleY="298652">
        <dgm:presLayoutVars>
          <dgm:chPref val="3"/>
        </dgm:presLayoutVars>
      </dgm:prSet>
      <dgm:spPr/>
    </dgm:pt>
    <dgm:pt modelId="{09F63C14-8FA3-4395-A2E5-8346746E19E6}" type="pres">
      <dgm:prSet presAssocID="{C640AC06-D5E0-423F-81F5-72625E9828C0}" presName="hierChild3" presStyleCnt="0"/>
      <dgm:spPr/>
    </dgm:pt>
    <dgm:pt modelId="{8A108908-5CDF-4E4C-B20D-BB7B5C2BAFEE}" type="pres">
      <dgm:prSet presAssocID="{5F9E4867-7EE5-4284-9FA1-5306E3B746C2}" presName="Name10" presStyleLbl="parChTrans1D2" presStyleIdx="2" presStyleCnt="8"/>
      <dgm:spPr/>
    </dgm:pt>
    <dgm:pt modelId="{BD3C32A5-58D9-4C85-93AC-B7189CD4BD02}" type="pres">
      <dgm:prSet presAssocID="{E3AA7ACE-5695-4AB4-A12E-EBF34090F2FA}" presName="hierRoot2" presStyleCnt="0"/>
      <dgm:spPr/>
    </dgm:pt>
    <dgm:pt modelId="{74B73426-E67E-4BAE-872C-2DD04B9EDCA5}" type="pres">
      <dgm:prSet presAssocID="{E3AA7ACE-5695-4AB4-A12E-EBF34090F2FA}" presName="composite2" presStyleCnt="0"/>
      <dgm:spPr/>
    </dgm:pt>
    <dgm:pt modelId="{74100A9A-9654-4E56-90BE-CB23EF93F2C9}" type="pres">
      <dgm:prSet presAssocID="{E3AA7ACE-5695-4AB4-A12E-EBF34090F2FA}" presName="background2" presStyleLbl="node2" presStyleIdx="2" presStyleCnt="8"/>
      <dgm:spPr/>
    </dgm:pt>
    <dgm:pt modelId="{85471917-B6E4-4985-BE20-5141BF01E3B4}" type="pres">
      <dgm:prSet presAssocID="{E3AA7ACE-5695-4AB4-A12E-EBF34090F2FA}" presName="text2" presStyleLbl="fgAcc2" presStyleIdx="2" presStyleCnt="8" custScaleX="115967" custScaleY="299430">
        <dgm:presLayoutVars>
          <dgm:chPref val="3"/>
        </dgm:presLayoutVars>
      </dgm:prSet>
      <dgm:spPr/>
    </dgm:pt>
    <dgm:pt modelId="{5D82D67D-59F5-4D25-A21E-30BEA79F0D7C}" type="pres">
      <dgm:prSet presAssocID="{E3AA7ACE-5695-4AB4-A12E-EBF34090F2FA}" presName="hierChild3" presStyleCnt="0"/>
      <dgm:spPr/>
    </dgm:pt>
    <dgm:pt modelId="{F4441551-A963-466F-B73D-C0CF5021436F}" type="pres">
      <dgm:prSet presAssocID="{23780CE1-939E-493D-A3B8-A44727FF5B48}" presName="Name10" presStyleLbl="parChTrans1D2" presStyleIdx="3" presStyleCnt="8"/>
      <dgm:spPr/>
    </dgm:pt>
    <dgm:pt modelId="{C5025649-63CF-4151-82B8-85D1B67BAC30}" type="pres">
      <dgm:prSet presAssocID="{03BC2AA9-6D07-4A74-8FCC-BA17E1DD2831}" presName="hierRoot2" presStyleCnt="0"/>
      <dgm:spPr/>
    </dgm:pt>
    <dgm:pt modelId="{984D6891-FB22-4337-807F-C288B7928176}" type="pres">
      <dgm:prSet presAssocID="{03BC2AA9-6D07-4A74-8FCC-BA17E1DD2831}" presName="composite2" presStyleCnt="0"/>
      <dgm:spPr/>
    </dgm:pt>
    <dgm:pt modelId="{43A29120-58EB-49D0-8A66-083BFE3523B7}" type="pres">
      <dgm:prSet presAssocID="{03BC2AA9-6D07-4A74-8FCC-BA17E1DD2831}" presName="background2" presStyleLbl="node2" presStyleIdx="3" presStyleCnt="8"/>
      <dgm:spPr/>
    </dgm:pt>
    <dgm:pt modelId="{0F0E31C4-2F06-4ABB-ACFA-3D09D1F251F0}" type="pres">
      <dgm:prSet presAssocID="{03BC2AA9-6D07-4A74-8FCC-BA17E1DD2831}" presName="text2" presStyleLbl="fgAcc2" presStyleIdx="3" presStyleCnt="8" custScaleX="144363" custScaleY="301705">
        <dgm:presLayoutVars>
          <dgm:chPref val="3"/>
        </dgm:presLayoutVars>
      </dgm:prSet>
      <dgm:spPr/>
    </dgm:pt>
    <dgm:pt modelId="{CE1BAFAE-6B85-4223-953F-B4318FBCB788}" type="pres">
      <dgm:prSet presAssocID="{03BC2AA9-6D07-4A74-8FCC-BA17E1DD2831}" presName="hierChild3" presStyleCnt="0"/>
      <dgm:spPr/>
    </dgm:pt>
    <dgm:pt modelId="{85D32B14-DE06-400B-BB31-A5720249B7D0}" type="pres">
      <dgm:prSet presAssocID="{511313F0-89BB-434D-AB42-7133E2855914}" presName="Name10" presStyleLbl="parChTrans1D2" presStyleIdx="4" presStyleCnt="8"/>
      <dgm:spPr/>
    </dgm:pt>
    <dgm:pt modelId="{2E95F90C-2959-4618-AA79-66C79AE272D3}" type="pres">
      <dgm:prSet presAssocID="{FA7EC5AB-B6A5-4091-8771-6B04E2DB3EDA}" presName="hierRoot2" presStyleCnt="0"/>
      <dgm:spPr/>
    </dgm:pt>
    <dgm:pt modelId="{87488DA5-7206-4ABC-A8E2-8A7F585CD0EF}" type="pres">
      <dgm:prSet presAssocID="{FA7EC5AB-B6A5-4091-8771-6B04E2DB3EDA}" presName="composite2" presStyleCnt="0"/>
      <dgm:spPr/>
    </dgm:pt>
    <dgm:pt modelId="{88F6F5B5-0E14-47F9-B2EA-2815DB238860}" type="pres">
      <dgm:prSet presAssocID="{FA7EC5AB-B6A5-4091-8771-6B04E2DB3EDA}" presName="background2" presStyleLbl="node2" presStyleIdx="4" presStyleCnt="8"/>
      <dgm:spPr/>
    </dgm:pt>
    <dgm:pt modelId="{ABD40397-AE69-42C1-91F8-891C9832748F}" type="pres">
      <dgm:prSet presAssocID="{FA7EC5AB-B6A5-4091-8771-6B04E2DB3EDA}" presName="text2" presStyleLbl="fgAcc2" presStyleIdx="4" presStyleCnt="8" custScaleX="116117" custScaleY="291499">
        <dgm:presLayoutVars>
          <dgm:chPref val="3"/>
        </dgm:presLayoutVars>
      </dgm:prSet>
      <dgm:spPr/>
    </dgm:pt>
    <dgm:pt modelId="{6CF9C82C-4F8E-486D-915C-22D30F10EC45}" type="pres">
      <dgm:prSet presAssocID="{FA7EC5AB-B6A5-4091-8771-6B04E2DB3EDA}" presName="hierChild3" presStyleCnt="0"/>
      <dgm:spPr/>
    </dgm:pt>
    <dgm:pt modelId="{882F39D6-5DE9-4585-B4DA-366E2D7D2D78}" type="pres">
      <dgm:prSet presAssocID="{C45F6821-8D02-49ED-815F-C39F91EE03EF}" presName="Name10" presStyleLbl="parChTrans1D2" presStyleIdx="5" presStyleCnt="8"/>
      <dgm:spPr/>
    </dgm:pt>
    <dgm:pt modelId="{3529C382-BEBD-4B69-9C1B-5F023EC95225}" type="pres">
      <dgm:prSet presAssocID="{18C2D479-5A9D-4A12-B116-9E08EF8C4E5B}" presName="hierRoot2" presStyleCnt="0"/>
      <dgm:spPr/>
    </dgm:pt>
    <dgm:pt modelId="{FBB803D2-3196-4562-856C-0035E2CCA7F9}" type="pres">
      <dgm:prSet presAssocID="{18C2D479-5A9D-4A12-B116-9E08EF8C4E5B}" presName="composite2" presStyleCnt="0"/>
      <dgm:spPr/>
    </dgm:pt>
    <dgm:pt modelId="{CE7A789A-BF00-47B9-9F83-86DCE531B419}" type="pres">
      <dgm:prSet presAssocID="{18C2D479-5A9D-4A12-B116-9E08EF8C4E5B}" presName="background2" presStyleLbl="node2" presStyleIdx="5" presStyleCnt="8"/>
      <dgm:spPr/>
    </dgm:pt>
    <dgm:pt modelId="{3FBA385C-B964-43B1-A687-500670BC417A}" type="pres">
      <dgm:prSet presAssocID="{18C2D479-5A9D-4A12-B116-9E08EF8C4E5B}" presName="text2" presStyleLbl="fgAcc2" presStyleIdx="5" presStyleCnt="8" custScaleX="142317" custScaleY="300094">
        <dgm:presLayoutVars>
          <dgm:chPref val="3"/>
        </dgm:presLayoutVars>
      </dgm:prSet>
      <dgm:spPr/>
    </dgm:pt>
    <dgm:pt modelId="{07D9071F-81D3-4CBB-AC6F-02C495606978}" type="pres">
      <dgm:prSet presAssocID="{18C2D479-5A9D-4A12-B116-9E08EF8C4E5B}" presName="hierChild3" presStyleCnt="0"/>
      <dgm:spPr/>
    </dgm:pt>
    <dgm:pt modelId="{77EC068E-411A-4068-9047-9A2F759075DA}" type="pres">
      <dgm:prSet presAssocID="{A7283E49-AD01-4714-9A41-86DEDDED6846}" presName="Name10" presStyleLbl="parChTrans1D2" presStyleIdx="6" presStyleCnt="8"/>
      <dgm:spPr/>
    </dgm:pt>
    <dgm:pt modelId="{FA090189-0AE0-4167-A234-6CA3BB22B975}" type="pres">
      <dgm:prSet presAssocID="{1DFBD6A2-6101-439F-B23F-425AE2EF4405}" presName="hierRoot2" presStyleCnt="0"/>
      <dgm:spPr/>
    </dgm:pt>
    <dgm:pt modelId="{DC88F967-D608-4D9A-8770-10C9C6856AAB}" type="pres">
      <dgm:prSet presAssocID="{1DFBD6A2-6101-439F-B23F-425AE2EF4405}" presName="composite2" presStyleCnt="0"/>
      <dgm:spPr/>
    </dgm:pt>
    <dgm:pt modelId="{D0E8324C-0C7E-4B7E-AC6B-DF38B2951D47}" type="pres">
      <dgm:prSet presAssocID="{1DFBD6A2-6101-439F-B23F-425AE2EF4405}" presName="background2" presStyleLbl="node2" presStyleIdx="6" presStyleCnt="8"/>
      <dgm:spPr/>
    </dgm:pt>
    <dgm:pt modelId="{E866BCE1-E98C-4ECA-BC9A-7BFCE66E8060}" type="pres">
      <dgm:prSet presAssocID="{1DFBD6A2-6101-439F-B23F-425AE2EF4405}" presName="text2" presStyleLbl="fgAcc2" presStyleIdx="6" presStyleCnt="8" custScaleX="127637" custScaleY="296894">
        <dgm:presLayoutVars>
          <dgm:chPref val="3"/>
        </dgm:presLayoutVars>
      </dgm:prSet>
      <dgm:spPr/>
    </dgm:pt>
    <dgm:pt modelId="{3AC637D7-7E20-4662-81E3-41DFB545C894}" type="pres">
      <dgm:prSet presAssocID="{1DFBD6A2-6101-439F-B23F-425AE2EF4405}" presName="hierChild3" presStyleCnt="0"/>
      <dgm:spPr/>
    </dgm:pt>
    <dgm:pt modelId="{1C895194-14C5-41DC-818F-4C1F9520227B}" type="pres">
      <dgm:prSet presAssocID="{A6B8255D-A343-4E3C-AFA7-B96499CFC5A8}" presName="Name10" presStyleLbl="parChTrans1D2" presStyleIdx="7" presStyleCnt="8"/>
      <dgm:spPr/>
    </dgm:pt>
    <dgm:pt modelId="{F30EE0EF-34D8-4837-A948-D8A029E72428}" type="pres">
      <dgm:prSet presAssocID="{AC11AB24-AA92-4075-A591-DB3903ECB253}" presName="hierRoot2" presStyleCnt="0"/>
      <dgm:spPr/>
    </dgm:pt>
    <dgm:pt modelId="{EA8F5CEE-9F8E-43B5-B73B-F83DA2954AA5}" type="pres">
      <dgm:prSet presAssocID="{AC11AB24-AA92-4075-A591-DB3903ECB253}" presName="composite2" presStyleCnt="0"/>
      <dgm:spPr/>
    </dgm:pt>
    <dgm:pt modelId="{ED93AA57-CB63-4742-8798-16C5BCA077A5}" type="pres">
      <dgm:prSet presAssocID="{AC11AB24-AA92-4075-A591-DB3903ECB253}" presName="background2" presStyleLbl="node2" presStyleIdx="7" presStyleCnt="8"/>
      <dgm:spPr/>
    </dgm:pt>
    <dgm:pt modelId="{F95EF613-6604-4034-8ACD-DE52AD46D82D}" type="pres">
      <dgm:prSet presAssocID="{AC11AB24-AA92-4075-A591-DB3903ECB253}" presName="text2" presStyleLbl="fgAcc2" presStyleIdx="7" presStyleCnt="8" custScaleX="135766" custScaleY="270803">
        <dgm:presLayoutVars>
          <dgm:chPref val="3"/>
        </dgm:presLayoutVars>
      </dgm:prSet>
      <dgm:spPr/>
    </dgm:pt>
    <dgm:pt modelId="{C15BD283-8FA0-4624-9CD1-0D873190531E}" type="pres">
      <dgm:prSet presAssocID="{AC11AB24-AA92-4075-A591-DB3903ECB253}" presName="hierChild3" presStyleCnt="0"/>
      <dgm:spPr/>
    </dgm:pt>
  </dgm:ptLst>
  <dgm:cxnLst>
    <dgm:cxn modelId="{F6C06002-B2AD-449A-87D6-416D2DE1C002}" srcId="{7D260089-0970-49A3-8B4D-20549D10587D}" destId="{0C923812-0EB3-46D4-A08B-9CD4FCBF951A}" srcOrd="0" destOrd="0" parTransId="{D0175281-8191-409F-9D09-8D145BA0FBF7}" sibTransId="{FB0F8D0F-0924-433A-B174-63FD1769A331}"/>
    <dgm:cxn modelId="{E1B5480D-8F80-47F5-ADCC-0C371A7E3E0F}" srcId="{7D260089-0970-49A3-8B4D-20549D10587D}" destId="{E3AA7ACE-5695-4AB4-A12E-EBF34090F2FA}" srcOrd="2" destOrd="0" parTransId="{5F9E4867-7EE5-4284-9FA1-5306E3B746C2}" sibTransId="{9089B3BF-FF66-41B4-BB8B-A7D099ED776D}"/>
    <dgm:cxn modelId="{5DD6340F-3243-4310-82B2-8232FA3AD477}" type="presOf" srcId="{8F0D905A-E9B9-408C-9CC9-1E541885674F}" destId="{5C7379A6-F088-4B0E-B41C-985CA6436F3C}" srcOrd="0" destOrd="0" presId="urn:microsoft.com/office/officeart/2005/8/layout/hierarchy1"/>
    <dgm:cxn modelId="{0D286B14-C485-4825-9C66-1E3DCE66D2A9}" srcId="{7D260089-0970-49A3-8B4D-20549D10587D}" destId="{18C2D479-5A9D-4A12-B116-9E08EF8C4E5B}" srcOrd="5" destOrd="0" parTransId="{C45F6821-8D02-49ED-815F-C39F91EE03EF}" sibTransId="{62EE7B8A-0D1C-4ABB-9C48-0F7013571472}"/>
    <dgm:cxn modelId="{D3077D14-CBDC-45A6-B025-74B2D870A75B}" type="presOf" srcId="{0C923812-0EB3-46D4-A08B-9CD4FCBF951A}" destId="{A309F2E1-F56B-4407-8B77-05FEEC23D6ED}" srcOrd="0" destOrd="0" presId="urn:microsoft.com/office/officeart/2005/8/layout/hierarchy1"/>
    <dgm:cxn modelId="{1997E727-A0D0-4396-8171-2C18FE6FFB1D}" srcId="{7D260089-0970-49A3-8B4D-20549D10587D}" destId="{03BC2AA9-6D07-4A74-8FCC-BA17E1DD2831}" srcOrd="3" destOrd="0" parTransId="{23780CE1-939E-493D-A3B8-A44727FF5B48}" sibTransId="{6E8925BA-EB7C-4160-BC51-AB08CB883AEE}"/>
    <dgm:cxn modelId="{F1672C2A-46FB-4E2B-86C8-40950FC1D421}" type="presOf" srcId="{1DFBD6A2-6101-439F-B23F-425AE2EF4405}" destId="{E866BCE1-E98C-4ECA-BC9A-7BFCE66E8060}" srcOrd="0" destOrd="0" presId="urn:microsoft.com/office/officeart/2005/8/layout/hierarchy1"/>
    <dgm:cxn modelId="{63A37F5C-E0A3-4DD9-BBBA-04D3A2B46A72}" type="presOf" srcId="{D0175281-8191-409F-9D09-8D145BA0FBF7}" destId="{3BF43017-87B7-4C91-8B94-0CECBF8620EE}" srcOrd="0" destOrd="0" presId="urn:microsoft.com/office/officeart/2005/8/layout/hierarchy1"/>
    <dgm:cxn modelId="{04AF206E-B74E-4980-BC88-16437E373403}" srcId="{7D260089-0970-49A3-8B4D-20549D10587D}" destId="{FA7EC5AB-B6A5-4091-8771-6B04E2DB3EDA}" srcOrd="4" destOrd="0" parTransId="{511313F0-89BB-434D-AB42-7133E2855914}" sibTransId="{7D50345A-9F97-435E-81A9-D7B3EC90771A}"/>
    <dgm:cxn modelId="{590C5A6E-F0B8-4B99-901A-6E1BA4F457CC}" type="presOf" srcId="{C640AC06-D5E0-423F-81F5-72625E9828C0}" destId="{D13F99CC-C459-4190-AFDB-662142553D6B}" srcOrd="0" destOrd="0" presId="urn:microsoft.com/office/officeart/2005/8/layout/hierarchy1"/>
    <dgm:cxn modelId="{00AAAF59-9B18-4E5F-909D-8DD9A4746E9E}" srcId="{7D260089-0970-49A3-8B4D-20549D10587D}" destId="{C640AC06-D5E0-423F-81F5-72625E9828C0}" srcOrd="1" destOrd="0" parTransId="{DF6F6085-3DDE-4099-9C91-4B2AF99327FE}" sibTransId="{92469F3E-DA9E-4D40-81F4-19A8A2038412}"/>
    <dgm:cxn modelId="{C53CE585-AC86-4DDB-9228-87CB6DC2B401}" type="presOf" srcId="{5F9E4867-7EE5-4284-9FA1-5306E3B746C2}" destId="{8A108908-5CDF-4E4C-B20D-BB7B5C2BAFEE}" srcOrd="0" destOrd="0" presId="urn:microsoft.com/office/officeart/2005/8/layout/hierarchy1"/>
    <dgm:cxn modelId="{2F39FF90-901D-4788-92FB-E35DEFEAAC32}" type="presOf" srcId="{7D260089-0970-49A3-8B4D-20549D10587D}" destId="{764FE5C6-A356-409A-BC9E-DFB74A6E5718}" srcOrd="0" destOrd="0" presId="urn:microsoft.com/office/officeart/2005/8/layout/hierarchy1"/>
    <dgm:cxn modelId="{B30DB291-5F40-473F-9C72-CB3BAFECC5E6}" type="presOf" srcId="{AC11AB24-AA92-4075-A591-DB3903ECB253}" destId="{F95EF613-6604-4034-8ACD-DE52AD46D82D}" srcOrd="0" destOrd="0" presId="urn:microsoft.com/office/officeart/2005/8/layout/hierarchy1"/>
    <dgm:cxn modelId="{32914AA0-3A03-4C12-8E55-5F9E9E240AD3}" type="presOf" srcId="{03BC2AA9-6D07-4A74-8FCC-BA17E1DD2831}" destId="{0F0E31C4-2F06-4ABB-ACFA-3D09D1F251F0}" srcOrd="0" destOrd="0" presId="urn:microsoft.com/office/officeart/2005/8/layout/hierarchy1"/>
    <dgm:cxn modelId="{E6BF02A4-C7C4-4763-A8BA-B37EEAA06B8F}" type="presOf" srcId="{FA7EC5AB-B6A5-4091-8771-6B04E2DB3EDA}" destId="{ABD40397-AE69-42C1-91F8-891C9832748F}" srcOrd="0" destOrd="0" presId="urn:microsoft.com/office/officeart/2005/8/layout/hierarchy1"/>
    <dgm:cxn modelId="{668B53B3-AF22-4902-B987-B473E6E03033}" type="presOf" srcId="{DF6F6085-3DDE-4099-9C91-4B2AF99327FE}" destId="{7DCC355E-2320-4C51-8B1D-DBF6D9D6A10D}" srcOrd="0" destOrd="0" presId="urn:microsoft.com/office/officeart/2005/8/layout/hierarchy1"/>
    <dgm:cxn modelId="{C8450FB7-C1DE-45E2-8391-F5910EFDC78A}" type="presOf" srcId="{511313F0-89BB-434D-AB42-7133E2855914}" destId="{85D32B14-DE06-400B-BB31-A5720249B7D0}" srcOrd="0" destOrd="0" presId="urn:microsoft.com/office/officeart/2005/8/layout/hierarchy1"/>
    <dgm:cxn modelId="{D6A04CBB-DC9A-4E7C-9FA7-0E889167B4F6}" type="presOf" srcId="{18C2D479-5A9D-4A12-B116-9E08EF8C4E5B}" destId="{3FBA385C-B964-43B1-A687-500670BC417A}" srcOrd="0" destOrd="0" presId="urn:microsoft.com/office/officeart/2005/8/layout/hierarchy1"/>
    <dgm:cxn modelId="{FEC7AFC4-7B5A-4944-A76A-CD953C0582DD}" srcId="{8F0D905A-E9B9-408C-9CC9-1E541885674F}" destId="{7D260089-0970-49A3-8B4D-20549D10587D}" srcOrd="0" destOrd="0" parTransId="{24835A60-70A9-4CB8-BB0F-A1FBD52C36D8}" sibTransId="{CF868486-60B4-4E2E-9F04-72101CEB1ED0}"/>
    <dgm:cxn modelId="{BD60C4C8-F205-4163-9BA1-9A3E3978A806}" srcId="{7D260089-0970-49A3-8B4D-20549D10587D}" destId="{AC11AB24-AA92-4075-A591-DB3903ECB253}" srcOrd="7" destOrd="0" parTransId="{A6B8255D-A343-4E3C-AFA7-B96499CFC5A8}" sibTransId="{1886F70E-8372-4F09-A04D-EE99CCD5F114}"/>
    <dgm:cxn modelId="{E56BE0CF-5C88-4DC6-9833-39F82085A262}" type="presOf" srcId="{A7283E49-AD01-4714-9A41-86DEDDED6846}" destId="{77EC068E-411A-4068-9047-9A2F759075DA}" srcOrd="0" destOrd="0" presId="urn:microsoft.com/office/officeart/2005/8/layout/hierarchy1"/>
    <dgm:cxn modelId="{3A9476D9-5444-40B1-B053-7D8FDD2B3086}" type="presOf" srcId="{A6B8255D-A343-4E3C-AFA7-B96499CFC5A8}" destId="{1C895194-14C5-41DC-818F-4C1F9520227B}" srcOrd="0" destOrd="0" presId="urn:microsoft.com/office/officeart/2005/8/layout/hierarchy1"/>
    <dgm:cxn modelId="{A36B82DA-9DD7-4D3B-93A1-43101AEF48D7}" srcId="{7D260089-0970-49A3-8B4D-20549D10587D}" destId="{1DFBD6A2-6101-439F-B23F-425AE2EF4405}" srcOrd="6" destOrd="0" parTransId="{A7283E49-AD01-4714-9A41-86DEDDED6846}" sibTransId="{F23D3547-C3AC-42C9-A0AE-7DC461003CBE}"/>
    <dgm:cxn modelId="{0F68F2E5-E0FA-4E83-9841-6B7ADF13EB53}" type="presOf" srcId="{C45F6821-8D02-49ED-815F-C39F91EE03EF}" destId="{882F39D6-5DE9-4585-B4DA-366E2D7D2D78}" srcOrd="0" destOrd="0" presId="urn:microsoft.com/office/officeart/2005/8/layout/hierarchy1"/>
    <dgm:cxn modelId="{08D759F0-2A3E-46EE-8F25-E8E8CB179AD2}" type="presOf" srcId="{E3AA7ACE-5695-4AB4-A12E-EBF34090F2FA}" destId="{85471917-B6E4-4985-BE20-5141BF01E3B4}" srcOrd="0" destOrd="0" presId="urn:microsoft.com/office/officeart/2005/8/layout/hierarchy1"/>
    <dgm:cxn modelId="{A3573AF8-18F3-40AA-8A56-07E6E838D6A4}" type="presOf" srcId="{23780CE1-939E-493D-A3B8-A44727FF5B48}" destId="{F4441551-A963-466F-B73D-C0CF5021436F}" srcOrd="0" destOrd="0" presId="urn:microsoft.com/office/officeart/2005/8/layout/hierarchy1"/>
    <dgm:cxn modelId="{BA617455-C589-43CA-A809-16F0D54CAAEA}" type="presParOf" srcId="{5C7379A6-F088-4B0E-B41C-985CA6436F3C}" destId="{0A938E66-EFED-4AAE-BCE7-F4F843513546}" srcOrd="0" destOrd="0" presId="urn:microsoft.com/office/officeart/2005/8/layout/hierarchy1"/>
    <dgm:cxn modelId="{CDDE6B80-E21E-402E-AB58-BC49F57A02D6}" type="presParOf" srcId="{0A938E66-EFED-4AAE-BCE7-F4F843513546}" destId="{422195AB-A7D0-4A47-9F58-B400B2716632}" srcOrd="0" destOrd="0" presId="urn:microsoft.com/office/officeart/2005/8/layout/hierarchy1"/>
    <dgm:cxn modelId="{BE867416-7E3C-4ECF-99BE-060B4E1A1081}" type="presParOf" srcId="{422195AB-A7D0-4A47-9F58-B400B2716632}" destId="{07832A76-E3D9-47C2-8E89-69A2C1F2EA74}" srcOrd="0" destOrd="0" presId="urn:microsoft.com/office/officeart/2005/8/layout/hierarchy1"/>
    <dgm:cxn modelId="{415C5F7B-1C57-4C46-814B-897EE01D48B9}" type="presParOf" srcId="{422195AB-A7D0-4A47-9F58-B400B2716632}" destId="{764FE5C6-A356-409A-BC9E-DFB74A6E5718}" srcOrd="1" destOrd="0" presId="urn:microsoft.com/office/officeart/2005/8/layout/hierarchy1"/>
    <dgm:cxn modelId="{92A95992-89F2-47AF-9E0F-0BCB1855309D}" type="presParOf" srcId="{0A938E66-EFED-4AAE-BCE7-F4F843513546}" destId="{BF2D1AC2-70DF-4A36-8864-5E943FAA6499}" srcOrd="1" destOrd="0" presId="urn:microsoft.com/office/officeart/2005/8/layout/hierarchy1"/>
    <dgm:cxn modelId="{97E57D6D-9750-4210-B29C-592D2674C7CF}" type="presParOf" srcId="{BF2D1AC2-70DF-4A36-8864-5E943FAA6499}" destId="{3BF43017-87B7-4C91-8B94-0CECBF8620EE}" srcOrd="0" destOrd="0" presId="urn:microsoft.com/office/officeart/2005/8/layout/hierarchy1"/>
    <dgm:cxn modelId="{3D009793-4E17-4CBF-8554-EA4DF979BDD7}" type="presParOf" srcId="{BF2D1AC2-70DF-4A36-8864-5E943FAA6499}" destId="{E8978AAD-8574-453A-95EF-1812C794F9E3}" srcOrd="1" destOrd="0" presId="urn:microsoft.com/office/officeart/2005/8/layout/hierarchy1"/>
    <dgm:cxn modelId="{2DF0A411-81E8-4C89-9A2A-FBA63C844278}" type="presParOf" srcId="{E8978AAD-8574-453A-95EF-1812C794F9E3}" destId="{0D6B3D54-1500-4056-8713-B94F13DD576F}" srcOrd="0" destOrd="0" presId="urn:microsoft.com/office/officeart/2005/8/layout/hierarchy1"/>
    <dgm:cxn modelId="{EC159D2E-5E69-47B2-A905-E1A64955A802}" type="presParOf" srcId="{0D6B3D54-1500-4056-8713-B94F13DD576F}" destId="{24E562C9-2E59-4F36-827D-7DFCD1161C3C}" srcOrd="0" destOrd="0" presId="urn:microsoft.com/office/officeart/2005/8/layout/hierarchy1"/>
    <dgm:cxn modelId="{55B4D275-D3C1-4AB9-B8EA-891A447B5C3D}" type="presParOf" srcId="{0D6B3D54-1500-4056-8713-B94F13DD576F}" destId="{A309F2E1-F56B-4407-8B77-05FEEC23D6ED}" srcOrd="1" destOrd="0" presId="urn:microsoft.com/office/officeart/2005/8/layout/hierarchy1"/>
    <dgm:cxn modelId="{571A6BA6-EC1E-4589-988F-1E499DBF7B83}" type="presParOf" srcId="{E8978AAD-8574-453A-95EF-1812C794F9E3}" destId="{E8CD5FAC-4D86-4805-8C68-C335C4B9943F}" srcOrd="1" destOrd="0" presId="urn:microsoft.com/office/officeart/2005/8/layout/hierarchy1"/>
    <dgm:cxn modelId="{56983890-5A9B-4184-A181-DF7ACFBE902D}" type="presParOf" srcId="{BF2D1AC2-70DF-4A36-8864-5E943FAA6499}" destId="{7DCC355E-2320-4C51-8B1D-DBF6D9D6A10D}" srcOrd="2" destOrd="0" presId="urn:microsoft.com/office/officeart/2005/8/layout/hierarchy1"/>
    <dgm:cxn modelId="{D4A1FFD6-8C55-4E37-9F4A-A5F55DC52595}" type="presParOf" srcId="{BF2D1AC2-70DF-4A36-8864-5E943FAA6499}" destId="{FAF6A4F2-EEF1-4BD6-A358-1B9BE0EC4602}" srcOrd="3" destOrd="0" presId="urn:microsoft.com/office/officeart/2005/8/layout/hierarchy1"/>
    <dgm:cxn modelId="{2E3FA578-EEA2-4D0E-AEC2-118669CB4F4B}" type="presParOf" srcId="{FAF6A4F2-EEF1-4BD6-A358-1B9BE0EC4602}" destId="{7B5E7B13-D53A-486B-B398-2C549EDAC5E7}" srcOrd="0" destOrd="0" presId="urn:microsoft.com/office/officeart/2005/8/layout/hierarchy1"/>
    <dgm:cxn modelId="{07F4058D-82C6-4E1E-BF99-49E0B0FF3E40}" type="presParOf" srcId="{7B5E7B13-D53A-486B-B398-2C549EDAC5E7}" destId="{2DD95E5F-97D9-4CB4-8CE1-19CA1B225428}" srcOrd="0" destOrd="0" presId="urn:microsoft.com/office/officeart/2005/8/layout/hierarchy1"/>
    <dgm:cxn modelId="{9690A9D1-D5D2-4F60-BF9E-63D7C02D3BAF}" type="presParOf" srcId="{7B5E7B13-D53A-486B-B398-2C549EDAC5E7}" destId="{D13F99CC-C459-4190-AFDB-662142553D6B}" srcOrd="1" destOrd="0" presId="urn:microsoft.com/office/officeart/2005/8/layout/hierarchy1"/>
    <dgm:cxn modelId="{BF76A2D5-D872-41BD-A18B-F08B67275053}" type="presParOf" srcId="{FAF6A4F2-EEF1-4BD6-A358-1B9BE0EC4602}" destId="{09F63C14-8FA3-4395-A2E5-8346746E19E6}" srcOrd="1" destOrd="0" presId="urn:microsoft.com/office/officeart/2005/8/layout/hierarchy1"/>
    <dgm:cxn modelId="{5029E86E-6E27-4A28-A55C-F6623CFBAD1E}" type="presParOf" srcId="{BF2D1AC2-70DF-4A36-8864-5E943FAA6499}" destId="{8A108908-5CDF-4E4C-B20D-BB7B5C2BAFEE}" srcOrd="4" destOrd="0" presId="urn:microsoft.com/office/officeart/2005/8/layout/hierarchy1"/>
    <dgm:cxn modelId="{28337261-8C59-4694-A629-41E1BDDEEA87}" type="presParOf" srcId="{BF2D1AC2-70DF-4A36-8864-5E943FAA6499}" destId="{BD3C32A5-58D9-4C85-93AC-B7189CD4BD02}" srcOrd="5" destOrd="0" presId="urn:microsoft.com/office/officeart/2005/8/layout/hierarchy1"/>
    <dgm:cxn modelId="{1161EB0C-126A-46EE-9B05-8B2A1006FB7C}" type="presParOf" srcId="{BD3C32A5-58D9-4C85-93AC-B7189CD4BD02}" destId="{74B73426-E67E-4BAE-872C-2DD04B9EDCA5}" srcOrd="0" destOrd="0" presId="urn:microsoft.com/office/officeart/2005/8/layout/hierarchy1"/>
    <dgm:cxn modelId="{17FB0E5E-FA79-4417-AB66-AE5A425DEFE8}" type="presParOf" srcId="{74B73426-E67E-4BAE-872C-2DD04B9EDCA5}" destId="{74100A9A-9654-4E56-90BE-CB23EF93F2C9}" srcOrd="0" destOrd="0" presId="urn:microsoft.com/office/officeart/2005/8/layout/hierarchy1"/>
    <dgm:cxn modelId="{F03BD5B5-3354-4FD3-951C-9FC91C4A1BCC}" type="presParOf" srcId="{74B73426-E67E-4BAE-872C-2DD04B9EDCA5}" destId="{85471917-B6E4-4985-BE20-5141BF01E3B4}" srcOrd="1" destOrd="0" presId="urn:microsoft.com/office/officeart/2005/8/layout/hierarchy1"/>
    <dgm:cxn modelId="{A7FA27BA-A80E-4156-804C-76164A0608B8}" type="presParOf" srcId="{BD3C32A5-58D9-4C85-93AC-B7189CD4BD02}" destId="{5D82D67D-59F5-4D25-A21E-30BEA79F0D7C}" srcOrd="1" destOrd="0" presId="urn:microsoft.com/office/officeart/2005/8/layout/hierarchy1"/>
    <dgm:cxn modelId="{4E5DB233-60F4-4221-B6E4-E5C2ECC1A374}" type="presParOf" srcId="{BF2D1AC2-70DF-4A36-8864-5E943FAA6499}" destId="{F4441551-A963-466F-B73D-C0CF5021436F}" srcOrd="6" destOrd="0" presId="urn:microsoft.com/office/officeart/2005/8/layout/hierarchy1"/>
    <dgm:cxn modelId="{390F575F-1839-44B7-A500-B7F43879A719}" type="presParOf" srcId="{BF2D1AC2-70DF-4A36-8864-5E943FAA6499}" destId="{C5025649-63CF-4151-82B8-85D1B67BAC30}" srcOrd="7" destOrd="0" presId="urn:microsoft.com/office/officeart/2005/8/layout/hierarchy1"/>
    <dgm:cxn modelId="{4EEF1930-5146-47E0-AC99-D1069E978ABE}" type="presParOf" srcId="{C5025649-63CF-4151-82B8-85D1B67BAC30}" destId="{984D6891-FB22-4337-807F-C288B7928176}" srcOrd="0" destOrd="0" presId="urn:microsoft.com/office/officeart/2005/8/layout/hierarchy1"/>
    <dgm:cxn modelId="{CEA2064D-A3FA-487B-A6C8-3086AA9C90C0}" type="presParOf" srcId="{984D6891-FB22-4337-807F-C288B7928176}" destId="{43A29120-58EB-49D0-8A66-083BFE3523B7}" srcOrd="0" destOrd="0" presId="urn:microsoft.com/office/officeart/2005/8/layout/hierarchy1"/>
    <dgm:cxn modelId="{D24098AE-6E1A-4E64-B9E5-5BF840CFE845}" type="presParOf" srcId="{984D6891-FB22-4337-807F-C288B7928176}" destId="{0F0E31C4-2F06-4ABB-ACFA-3D09D1F251F0}" srcOrd="1" destOrd="0" presId="urn:microsoft.com/office/officeart/2005/8/layout/hierarchy1"/>
    <dgm:cxn modelId="{98B9C1DC-983A-46AC-B186-16ED84E7D3B3}" type="presParOf" srcId="{C5025649-63CF-4151-82B8-85D1B67BAC30}" destId="{CE1BAFAE-6B85-4223-953F-B4318FBCB788}" srcOrd="1" destOrd="0" presId="urn:microsoft.com/office/officeart/2005/8/layout/hierarchy1"/>
    <dgm:cxn modelId="{5D9A8BE9-4E56-46CE-8EB4-BC98F8E90CF4}" type="presParOf" srcId="{BF2D1AC2-70DF-4A36-8864-5E943FAA6499}" destId="{85D32B14-DE06-400B-BB31-A5720249B7D0}" srcOrd="8" destOrd="0" presId="urn:microsoft.com/office/officeart/2005/8/layout/hierarchy1"/>
    <dgm:cxn modelId="{454F44A0-A658-45C4-A53E-73C008C06385}" type="presParOf" srcId="{BF2D1AC2-70DF-4A36-8864-5E943FAA6499}" destId="{2E95F90C-2959-4618-AA79-66C79AE272D3}" srcOrd="9" destOrd="0" presId="urn:microsoft.com/office/officeart/2005/8/layout/hierarchy1"/>
    <dgm:cxn modelId="{765294CD-776A-4F71-8F47-21E25801B8BC}" type="presParOf" srcId="{2E95F90C-2959-4618-AA79-66C79AE272D3}" destId="{87488DA5-7206-4ABC-A8E2-8A7F585CD0EF}" srcOrd="0" destOrd="0" presId="urn:microsoft.com/office/officeart/2005/8/layout/hierarchy1"/>
    <dgm:cxn modelId="{10F67D16-879A-4ED8-BCA0-F3A22969591B}" type="presParOf" srcId="{87488DA5-7206-4ABC-A8E2-8A7F585CD0EF}" destId="{88F6F5B5-0E14-47F9-B2EA-2815DB238860}" srcOrd="0" destOrd="0" presId="urn:microsoft.com/office/officeart/2005/8/layout/hierarchy1"/>
    <dgm:cxn modelId="{5803A878-CFAE-4650-B3E9-65B99527FA19}" type="presParOf" srcId="{87488DA5-7206-4ABC-A8E2-8A7F585CD0EF}" destId="{ABD40397-AE69-42C1-91F8-891C9832748F}" srcOrd="1" destOrd="0" presId="urn:microsoft.com/office/officeart/2005/8/layout/hierarchy1"/>
    <dgm:cxn modelId="{9598DF8A-B09F-4C51-A7AC-2D96A78E904D}" type="presParOf" srcId="{2E95F90C-2959-4618-AA79-66C79AE272D3}" destId="{6CF9C82C-4F8E-486D-915C-22D30F10EC45}" srcOrd="1" destOrd="0" presId="urn:microsoft.com/office/officeart/2005/8/layout/hierarchy1"/>
    <dgm:cxn modelId="{041E73E9-9436-4380-8759-28BE1D9BD871}" type="presParOf" srcId="{BF2D1AC2-70DF-4A36-8864-5E943FAA6499}" destId="{882F39D6-5DE9-4585-B4DA-366E2D7D2D78}" srcOrd="10" destOrd="0" presId="urn:microsoft.com/office/officeart/2005/8/layout/hierarchy1"/>
    <dgm:cxn modelId="{EFEC535A-7EDB-4C6D-AD10-518F080B377E}" type="presParOf" srcId="{BF2D1AC2-70DF-4A36-8864-5E943FAA6499}" destId="{3529C382-BEBD-4B69-9C1B-5F023EC95225}" srcOrd="11" destOrd="0" presId="urn:microsoft.com/office/officeart/2005/8/layout/hierarchy1"/>
    <dgm:cxn modelId="{7B7E3914-0748-4D36-9A1D-B238C3BE92E8}" type="presParOf" srcId="{3529C382-BEBD-4B69-9C1B-5F023EC95225}" destId="{FBB803D2-3196-4562-856C-0035E2CCA7F9}" srcOrd="0" destOrd="0" presId="urn:microsoft.com/office/officeart/2005/8/layout/hierarchy1"/>
    <dgm:cxn modelId="{28421CFE-5656-446F-8025-E8A21C658985}" type="presParOf" srcId="{FBB803D2-3196-4562-856C-0035E2CCA7F9}" destId="{CE7A789A-BF00-47B9-9F83-86DCE531B419}" srcOrd="0" destOrd="0" presId="urn:microsoft.com/office/officeart/2005/8/layout/hierarchy1"/>
    <dgm:cxn modelId="{5F0E7566-C4EF-440C-9894-41E42E94FB39}" type="presParOf" srcId="{FBB803D2-3196-4562-856C-0035E2CCA7F9}" destId="{3FBA385C-B964-43B1-A687-500670BC417A}" srcOrd="1" destOrd="0" presId="urn:microsoft.com/office/officeart/2005/8/layout/hierarchy1"/>
    <dgm:cxn modelId="{6E2EEFC5-46C9-4DA9-9A9C-1D396AF52314}" type="presParOf" srcId="{3529C382-BEBD-4B69-9C1B-5F023EC95225}" destId="{07D9071F-81D3-4CBB-AC6F-02C495606978}" srcOrd="1" destOrd="0" presId="urn:microsoft.com/office/officeart/2005/8/layout/hierarchy1"/>
    <dgm:cxn modelId="{CF6BFE04-6D17-4351-986D-B682FC7500CE}" type="presParOf" srcId="{BF2D1AC2-70DF-4A36-8864-5E943FAA6499}" destId="{77EC068E-411A-4068-9047-9A2F759075DA}" srcOrd="12" destOrd="0" presId="urn:microsoft.com/office/officeart/2005/8/layout/hierarchy1"/>
    <dgm:cxn modelId="{0B7A9ABD-BD4C-490A-B81E-DB569033675D}" type="presParOf" srcId="{BF2D1AC2-70DF-4A36-8864-5E943FAA6499}" destId="{FA090189-0AE0-4167-A234-6CA3BB22B975}" srcOrd="13" destOrd="0" presId="urn:microsoft.com/office/officeart/2005/8/layout/hierarchy1"/>
    <dgm:cxn modelId="{24FF74F7-7EA6-47E8-A6BF-FD205F2C03F5}" type="presParOf" srcId="{FA090189-0AE0-4167-A234-6CA3BB22B975}" destId="{DC88F967-D608-4D9A-8770-10C9C6856AAB}" srcOrd="0" destOrd="0" presId="urn:microsoft.com/office/officeart/2005/8/layout/hierarchy1"/>
    <dgm:cxn modelId="{ED55B0D5-D3A0-4C3D-B6D5-A9AF059D5107}" type="presParOf" srcId="{DC88F967-D608-4D9A-8770-10C9C6856AAB}" destId="{D0E8324C-0C7E-4B7E-AC6B-DF38B2951D47}" srcOrd="0" destOrd="0" presId="urn:microsoft.com/office/officeart/2005/8/layout/hierarchy1"/>
    <dgm:cxn modelId="{7A73A293-D3A8-4CD6-AE76-4DB4A4190738}" type="presParOf" srcId="{DC88F967-D608-4D9A-8770-10C9C6856AAB}" destId="{E866BCE1-E98C-4ECA-BC9A-7BFCE66E8060}" srcOrd="1" destOrd="0" presId="urn:microsoft.com/office/officeart/2005/8/layout/hierarchy1"/>
    <dgm:cxn modelId="{E5A8E964-4430-46F9-AEEA-578BD7DE19BF}" type="presParOf" srcId="{FA090189-0AE0-4167-A234-6CA3BB22B975}" destId="{3AC637D7-7E20-4662-81E3-41DFB545C894}" srcOrd="1" destOrd="0" presId="urn:microsoft.com/office/officeart/2005/8/layout/hierarchy1"/>
    <dgm:cxn modelId="{07CE7993-09C4-42E2-8E81-8312A96D9ED0}" type="presParOf" srcId="{BF2D1AC2-70DF-4A36-8864-5E943FAA6499}" destId="{1C895194-14C5-41DC-818F-4C1F9520227B}" srcOrd="14" destOrd="0" presId="urn:microsoft.com/office/officeart/2005/8/layout/hierarchy1"/>
    <dgm:cxn modelId="{3BA1D223-AB00-46D9-BEB7-A3ADC9B895C4}" type="presParOf" srcId="{BF2D1AC2-70DF-4A36-8864-5E943FAA6499}" destId="{F30EE0EF-34D8-4837-A948-D8A029E72428}" srcOrd="15" destOrd="0" presId="urn:microsoft.com/office/officeart/2005/8/layout/hierarchy1"/>
    <dgm:cxn modelId="{9C59EAA9-7A0D-4FEB-83B0-4C999B4DA760}" type="presParOf" srcId="{F30EE0EF-34D8-4837-A948-D8A029E72428}" destId="{EA8F5CEE-9F8E-43B5-B73B-F83DA2954AA5}" srcOrd="0" destOrd="0" presId="urn:microsoft.com/office/officeart/2005/8/layout/hierarchy1"/>
    <dgm:cxn modelId="{083F7FF2-2E1F-4E17-BB46-66FB1746409D}" type="presParOf" srcId="{EA8F5CEE-9F8E-43B5-B73B-F83DA2954AA5}" destId="{ED93AA57-CB63-4742-8798-16C5BCA077A5}" srcOrd="0" destOrd="0" presId="urn:microsoft.com/office/officeart/2005/8/layout/hierarchy1"/>
    <dgm:cxn modelId="{41E8CEC2-D054-4C34-80D2-A37B5512E754}" type="presParOf" srcId="{EA8F5CEE-9F8E-43B5-B73B-F83DA2954AA5}" destId="{F95EF613-6604-4034-8ACD-DE52AD46D82D}" srcOrd="1" destOrd="0" presId="urn:microsoft.com/office/officeart/2005/8/layout/hierarchy1"/>
    <dgm:cxn modelId="{F58AC72D-6C88-4567-A565-889D325B66DD}" type="presParOf" srcId="{F30EE0EF-34D8-4837-A948-D8A029E72428}" destId="{C15BD283-8FA0-4624-9CD1-0D873190531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D5FC41-703B-4629-87CB-004B754DAE77}" type="doc">
      <dgm:prSet loTypeId="urn:microsoft.com/office/officeart/2005/8/layout/process2" loCatId="process" qsTypeId="urn:microsoft.com/office/officeart/2005/8/quickstyle/simple3" qsCatId="simple" csTypeId="urn:microsoft.com/office/officeart/2005/8/colors/colorful2" csCatId="colorful" phldr="1"/>
      <dgm:spPr/>
      <dgm:t>
        <a:bodyPr/>
        <a:lstStyle/>
        <a:p>
          <a:endParaRPr lang="fr-FR"/>
        </a:p>
      </dgm:t>
    </dgm:pt>
    <dgm:pt modelId="{B5C484C2-FED3-464B-A7D0-6C1955F29F05}">
      <dgm:prSet phldrT="[Texte]" custT="1"/>
      <dgm:spPr/>
      <dgm:t>
        <a:bodyPr/>
        <a:lstStyle/>
        <a:p>
          <a:pPr rtl="1"/>
          <a:r>
            <a:rPr lang="ar-MA" sz="2800" b="1" dirty="0">
              <a:cs typeface="Arabic Transparent" pitchFamily="2" charset="-78"/>
            </a:rPr>
            <a:t>كل المتغيرات السابقة(الكمية /النوعية) ساهمت في ظهور أبحاث </a:t>
          </a:r>
          <a:r>
            <a:rPr lang="ar-MA" sz="2800" b="1" dirty="0" err="1">
              <a:cs typeface="Arabic Transparent" pitchFamily="2" charset="-78"/>
            </a:rPr>
            <a:t>ديــداكتيكية</a:t>
          </a:r>
          <a:r>
            <a:rPr lang="ar-MA" sz="2800" b="1" dirty="0">
              <a:cs typeface="Arabic Transparent" pitchFamily="2" charset="-78"/>
            </a:rPr>
            <a:t> تجريبية </a:t>
          </a:r>
          <a:endParaRPr lang="fr-FR" sz="2800" b="1" dirty="0">
            <a:cs typeface="Arabic Transparent" pitchFamily="2" charset="-78"/>
          </a:endParaRPr>
        </a:p>
      </dgm:t>
    </dgm:pt>
    <dgm:pt modelId="{C4B90580-8C9D-4621-B191-34D060F2C219}" type="parTrans" cxnId="{25595021-1552-443E-8A03-0499F09C2552}">
      <dgm:prSet/>
      <dgm:spPr/>
      <dgm:t>
        <a:bodyPr/>
        <a:lstStyle/>
        <a:p>
          <a:endParaRPr lang="fr-FR"/>
        </a:p>
      </dgm:t>
    </dgm:pt>
    <dgm:pt modelId="{CA8456B3-24A8-462E-979F-3BBD67512BE7}" type="sibTrans" cxnId="{25595021-1552-443E-8A03-0499F09C2552}">
      <dgm:prSet>
        <dgm:style>
          <a:lnRef idx="1">
            <a:schemeClr val="accent1"/>
          </a:lnRef>
          <a:fillRef idx="2">
            <a:schemeClr val="accent1"/>
          </a:fillRef>
          <a:effectRef idx="1">
            <a:schemeClr val="accent1"/>
          </a:effectRef>
          <a:fontRef idx="minor">
            <a:schemeClr val="dk1"/>
          </a:fontRef>
        </dgm:style>
      </dgm:prSet>
      <dgm:spPr/>
      <dgm:t>
        <a:bodyPr/>
        <a:lstStyle/>
        <a:p>
          <a:endParaRPr lang="fr-FR"/>
        </a:p>
      </dgm:t>
    </dgm:pt>
    <dgm:pt modelId="{CE057C13-A305-4B46-98A8-03164D2F6F38}">
      <dgm:prSet phldrT="[Texte]" custT="1"/>
      <dgm:spPr/>
      <dgm:t>
        <a:bodyPr/>
        <a:lstStyle/>
        <a:p>
          <a:r>
            <a:rPr lang="ar-MA" sz="2800" b="1" dirty="0"/>
            <a:t>ظهور وعي نظري </a:t>
          </a:r>
          <a:r>
            <a:rPr lang="ar-MA" sz="2800" b="1" dirty="0" err="1"/>
            <a:t>ديداكتيكي</a:t>
          </a:r>
          <a:r>
            <a:rPr lang="ar-MA" sz="2800" b="1" dirty="0"/>
            <a:t> جديد (من داخل حقل علوم التربية ) يدعو إلى أهمية استقلالية </a:t>
          </a:r>
          <a:r>
            <a:rPr lang="ar-MA" sz="2800" b="1" dirty="0" err="1"/>
            <a:t>الديداكتيكا</a:t>
          </a:r>
          <a:r>
            <a:rPr lang="ar-MA" sz="2800" b="1" dirty="0"/>
            <a:t> عن </a:t>
          </a:r>
          <a:r>
            <a:rPr lang="ar-MA" sz="2800" b="1" dirty="0" err="1"/>
            <a:t>البيداغوجيا</a:t>
          </a:r>
          <a:r>
            <a:rPr lang="ar-MA" sz="2800" b="1" dirty="0"/>
            <a:t> </a:t>
          </a:r>
          <a:endParaRPr lang="fr-FR" sz="2800" b="1" dirty="0"/>
        </a:p>
      </dgm:t>
    </dgm:pt>
    <dgm:pt modelId="{112854DB-08A4-4D55-ADD6-15D5AB8A743E}" type="parTrans" cxnId="{05031702-6663-4C8F-A5CB-C02DB73FE6CC}">
      <dgm:prSet/>
      <dgm:spPr/>
      <dgm:t>
        <a:bodyPr/>
        <a:lstStyle/>
        <a:p>
          <a:endParaRPr lang="fr-FR"/>
        </a:p>
      </dgm:t>
    </dgm:pt>
    <dgm:pt modelId="{111DAB51-6716-452C-9285-88564B746A86}" type="sibTrans" cxnId="{05031702-6663-4C8F-A5CB-C02DB73FE6CC}">
      <dgm:prSet>
        <dgm:style>
          <a:lnRef idx="1">
            <a:schemeClr val="accent1"/>
          </a:lnRef>
          <a:fillRef idx="2">
            <a:schemeClr val="accent1"/>
          </a:fillRef>
          <a:effectRef idx="1">
            <a:schemeClr val="accent1"/>
          </a:effectRef>
          <a:fontRef idx="minor">
            <a:schemeClr val="dk1"/>
          </a:fontRef>
        </dgm:style>
      </dgm:prSet>
      <dgm:spPr/>
      <dgm:t>
        <a:bodyPr/>
        <a:lstStyle/>
        <a:p>
          <a:endParaRPr lang="fr-FR"/>
        </a:p>
      </dgm:t>
    </dgm:pt>
    <dgm:pt modelId="{55573206-8502-4D16-9F03-F58D969DF63D}">
      <dgm:prSet phldrT="[Texte]" custT="1"/>
      <dgm:spPr/>
      <dgm:t>
        <a:bodyPr/>
        <a:lstStyle/>
        <a:p>
          <a:pPr rtl="1"/>
          <a:r>
            <a:rPr lang="ar-MA" sz="3200" b="1" dirty="0"/>
            <a:t>ظهور وتبلور مفهوم </a:t>
          </a:r>
          <a:r>
            <a:rPr lang="ar-MA" sz="3200" b="1" dirty="0" err="1"/>
            <a:t>ديداكسولوجيــــا</a:t>
          </a:r>
          <a:r>
            <a:rPr lang="ar-MA" sz="3200" b="1" dirty="0"/>
            <a:t> (</a:t>
          </a:r>
          <a:r>
            <a:rPr lang="fr-FR" sz="3200" b="1" dirty="0" err="1">
              <a:latin typeface="Bell MT" pitchFamily="18" charset="0"/>
            </a:rPr>
            <a:t>Didaxologie</a:t>
          </a:r>
          <a:r>
            <a:rPr lang="ar-MA" sz="3200" b="1" dirty="0">
              <a:latin typeface="Bell MT" pitchFamily="18" charset="0"/>
            </a:rPr>
            <a:t>)</a:t>
          </a:r>
          <a:r>
            <a:rPr lang="fr-FR" sz="1800" dirty="0">
              <a:latin typeface="Bell MT" pitchFamily="18" charset="0"/>
            </a:rPr>
            <a:t> </a:t>
          </a:r>
        </a:p>
      </dgm:t>
    </dgm:pt>
    <dgm:pt modelId="{1577BE07-20AE-48E8-BEA2-85690418AB46}" type="parTrans" cxnId="{56C61F2A-D489-41B6-A91A-8D6DB94EEE32}">
      <dgm:prSet/>
      <dgm:spPr/>
      <dgm:t>
        <a:bodyPr/>
        <a:lstStyle/>
        <a:p>
          <a:endParaRPr lang="fr-FR"/>
        </a:p>
      </dgm:t>
    </dgm:pt>
    <dgm:pt modelId="{57262069-973E-449F-8176-BF76D5E1D5EB}" type="sibTrans" cxnId="{56C61F2A-D489-41B6-A91A-8D6DB94EEE32}">
      <dgm:prSet/>
      <dgm:spPr/>
      <dgm:t>
        <a:bodyPr/>
        <a:lstStyle/>
        <a:p>
          <a:endParaRPr lang="fr-FR"/>
        </a:p>
      </dgm:t>
    </dgm:pt>
    <dgm:pt modelId="{2EADE10D-0A31-423E-94BD-62FDAE6A1C3B}" type="pres">
      <dgm:prSet presAssocID="{26D5FC41-703B-4629-87CB-004B754DAE77}" presName="linearFlow" presStyleCnt="0">
        <dgm:presLayoutVars>
          <dgm:resizeHandles val="exact"/>
        </dgm:presLayoutVars>
      </dgm:prSet>
      <dgm:spPr/>
    </dgm:pt>
    <dgm:pt modelId="{890A7733-F447-4892-90E2-F9F7123283B1}" type="pres">
      <dgm:prSet presAssocID="{B5C484C2-FED3-464B-A7D0-6C1955F29F05}" presName="node" presStyleLbl="node1" presStyleIdx="0" presStyleCnt="3" custScaleX="146005">
        <dgm:presLayoutVars>
          <dgm:bulletEnabled val="1"/>
        </dgm:presLayoutVars>
      </dgm:prSet>
      <dgm:spPr/>
    </dgm:pt>
    <dgm:pt modelId="{5F586BBA-6FE1-4B5D-BC06-9F78B1534602}" type="pres">
      <dgm:prSet presAssocID="{CA8456B3-24A8-462E-979F-3BBD67512BE7}" presName="sibTrans" presStyleLbl="sibTrans2D1" presStyleIdx="0" presStyleCnt="2" custScaleX="127554" custScaleY="110453"/>
      <dgm:spPr/>
    </dgm:pt>
    <dgm:pt modelId="{68162CAE-35BA-43B0-855C-6BC5C32C6A27}" type="pres">
      <dgm:prSet presAssocID="{CA8456B3-24A8-462E-979F-3BBD67512BE7}" presName="connectorText" presStyleLbl="sibTrans2D1" presStyleIdx="0" presStyleCnt="2"/>
      <dgm:spPr/>
    </dgm:pt>
    <dgm:pt modelId="{13067108-F6CE-4D1B-9183-8869E5CF2B48}" type="pres">
      <dgm:prSet presAssocID="{CE057C13-A305-4B46-98A8-03164D2F6F38}" presName="node" presStyleLbl="node1" presStyleIdx="1" presStyleCnt="3" custScaleX="118047">
        <dgm:presLayoutVars>
          <dgm:bulletEnabled val="1"/>
        </dgm:presLayoutVars>
      </dgm:prSet>
      <dgm:spPr/>
    </dgm:pt>
    <dgm:pt modelId="{F54C12C8-E9C6-4B24-9408-DD5E8638BE9B}" type="pres">
      <dgm:prSet presAssocID="{111DAB51-6716-452C-9285-88564B746A86}" presName="sibTrans" presStyleLbl="sibTrans2D1" presStyleIdx="1" presStyleCnt="2" custScaleX="142272" custScaleY="138066" custLinFactNeighborY="3725"/>
      <dgm:spPr/>
    </dgm:pt>
    <dgm:pt modelId="{F630899F-C507-46F9-86A4-378C1DBE0601}" type="pres">
      <dgm:prSet presAssocID="{111DAB51-6716-452C-9285-88564B746A86}" presName="connectorText" presStyleLbl="sibTrans2D1" presStyleIdx="1" presStyleCnt="2"/>
      <dgm:spPr/>
    </dgm:pt>
    <dgm:pt modelId="{571A7498-0336-4820-892E-9D7DD8404853}" type="pres">
      <dgm:prSet presAssocID="{55573206-8502-4D16-9F03-F58D969DF63D}" presName="node" presStyleLbl="node1" presStyleIdx="2" presStyleCnt="3" custScaleX="124260">
        <dgm:presLayoutVars>
          <dgm:bulletEnabled val="1"/>
        </dgm:presLayoutVars>
      </dgm:prSet>
      <dgm:spPr/>
    </dgm:pt>
  </dgm:ptLst>
  <dgm:cxnLst>
    <dgm:cxn modelId="{05031702-6663-4C8F-A5CB-C02DB73FE6CC}" srcId="{26D5FC41-703B-4629-87CB-004B754DAE77}" destId="{CE057C13-A305-4B46-98A8-03164D2F6F38}" srcOrd="1" destOrd="0" parTransId="{112854DB-08A4-4D55-ADD6-15D5AB8A743E}" sibTransId="{111DAB51-6716-452C-9285-88564B746A86}"/>
    <dgm:cxn modelId="{1C63B515-3319-4C9B-976D-22433F7A2BC1}" type="presOf" srcId="{B5C484C2-FED3-464B-A7D0-6C1955F29F05}" destId="{890A7733-F447-4892-90E2-F9F7123283B1}" srcOrd="0" destOrd="0" presId="urn:microsoft.com/office/officeart/2005/8/layout/process2"/>
    <dgm:cxn modelId="{25595021-1552-443E-8A03-0499F09C2552}" srcId="{26D5FC41-703B-4629-87CB-004B754DAE77}" destId="{B5C484C2-FED3-464B-A7D0-6C1955F29F05}" srcOrd="0" destOrd="0" parTransId="{C4B90580-8C9D-4621-B191-34D060F2C219}" sibTransId="{CA8456B3-24A8-462E-979F-3BBD67512BE7}"/>
    <dgm:cxn modelId="{56C61F2A-D489-41B6-A91A-8D6DB94EEE32}" srcId="{26D5FC41-703B-4629-87CB-004B754DAE77}" destId="{55573206-8502-4D16-9F03-F58D969DF63D}" srcOrd="2" destOrd="0" parTransId="{1577BE07-20AE-48E8-BEA2-85690418AB46}" sibTransId="{57262069-973E-449F-8176-BF76D5E1D5EB}"/>
    <dgm:cxn modelId="{1439192C-4811-4F75-AF68-774D40E6D94C}" type="presOf" srcId="{CE057C13-A305-4B46-98A8-03164D2F6F38}" destId="{13067108-F6CE-4D1B-9183-8869E5CF2B48}" srcOrd="0" destOrd="0" presId="urn:microsoft.com/office/officeart/2005/8/layout/process2"/>
    <dgm:cxn modelId="{8601DC72-E5FF-40FD-BF48-0EF7FA25AD78}" type="presOf" srcId="{26D5FC41-703B-4629-87CB-004B754DAE77}" destId="{2EADE10D-0A31-423E-94BD-62FDAE6A1C3B}" srcOrd="0" destOrd="0" presId="urn:microsoft.com/office/officeart/2005/8/layout/process2"/>
    <dgm:cxn modelId="{B901C4B9-83FD-4035-8918-86268533482F}" type="presOf" srcId="{111DAB51-6716-452C-9285-88564B746A86}" destId="{F630899F-C507-46F9-86A4-378C1DBE0601}" srcOrd="1" destOrd="0" presId="urn:microsoft.com/office/officeart/2005/8/layout/process2"/>
    <dgm:cxn modelId="{94CA55CA-E389-4F85-97AE-FE2C8218E6B8}" type="presOf" srcId="{CA8456B3-24A8-462E-979F-3BBD67512BE7}" destId="{5F586BBA-6FE1-4B5D-BC06-9F78B1534602}" srcOrd="0" destOrd="0" presId="urn:microsoft.com/office/officeart/2005/8/layout/process2"/>
    <dgm:cxn modelId="{ADCCC7D3-807D-473D-B415-A076A8C008A7}" type="presOf" srcId="{55573206-8502-4D16-9F03-F58D969DF63D}" destId="{571A7498-0336-4820-892E-9D7DD8404853}" srcOrd="0" destOrd="0" presId="urn:microsoft.com/office/officeart/2005/8/layout/process2"/>
    <dgm:cxn modelId="{799A66D7-E751-4C39-BC20-080308B1A1D4}" type="presOf" srcId="{CA8456B3-24A8-462E-979F-3BBD67512BE7}" destId="{68162CAE-35BA-43B0-855C-6BC5C32C6A27}" srcOrd="1" destOrd="0" presId="urn:microsoft.com/office/officeart/2005/8/layout/process2"/>
    <dgm:cxn modelId="{FE6CCAF8-6617-4743-9502-8B0E7DD6C4DA}" type="presOf" srcId="{111DAB51-6716-452C-9285-88564B746A86}" destId="{F54C12C8-E9C6-4B24-9408-DD5E8638BE9B}" srcOrd="0" destOrd="0" presId="urn:microsoft.com/office/officeart/2005/8/layout/process2"/>
    <dgm:cxn modelId="{EC43C8FB-5664-4B81-865A-EF114D49B742}" type="presParOf" srcId="{2EADE10D-0A31-423E-94BD-62FDAE6A1C3B}" destId="{890A7733-F447-4892-90E2-F9F7123283B1}" srcOrd="0" destOrd="0" presId="urn:microsoft.com/office/officeart/2005/8/layout/process2"/>
    <dgm:cxn modelId="{82955F91-9678-439D-B001-259691AAE1EA}" type="presParOf" srcId="{2EADE10D-0A31-423E-94BD-62FDAE6A1C3B}" destId="{5F586BBA-6FE1-4B5D-BC06-9F78B1534602}" srcOrd="1" destOrd="0" presId="urn:microsoft.com/office/officeart/2005/8/layout/process2"/>
    <dgm:cxn modelId="{5B05A10B-FF0A-451C-9F3A-02007594E7A7}" type="presParOf" srcId="{5F586BBA-6FE1-4B5D-BC06-9F78B1534602}" destId="{68162CAE-35BA-43B0-855C-6BC5C32C6A27}" srcOrd="0" destOrd="0" presId="urn:microsoft.com/office/officeart/2005/8/layout/process2"/>
    <dgm:cxn modelId="{63249DB1-4BD0-4BAA-A9C7-05CDA776BFE3}" type="presParOf" srcId="{2EADE10D-0A31-423E-94BD-62FDAE6A1C3B}" destId="{13067108-F6CE-4D1B-9183-8869E5CF2B48}" srcOrd="2" destOrd="0" presId="urn:microsoft.com/office/officeart/2005/8/layout/process2"/>
    <dgm:cxn modelId="{2A99FCF8-D399-4EA5-AB73-461C783199D3}" type="presParOf" srcId="{2EADE10D-0A31-423E-94BD-62FDAE6A1C3B}" destId="{F54C12C8-E9C6-4B24-9408-DD5E8638BE9B}" srcOrd="3" destOrd="0" presId="urn:microsoft.com/office/officeart/2005/8/layout/process2"/>
    <dgm:cxn modelId="{3D19C17C-1DBA-4BE5-A181-49E53528396A}" type="presParOf" srcId="{F54C12C8-E9C6-4B24-9408-DD5E8638BE9B}" destId="{F630899F-C507-46F9-86A4-378C1DBE0601}" srcOrd="0" destOrd="0" presId="urn:microsoft.com/office/officeart/2005/8/layout/process2"/>
    <dgm:cxn modelId="{53277276-C088-4E99-91F1-8FABB1E078DC}" type="presParOf" srcId="{2EADE10D-0A31-423E-94BD-62FDAE6A1C3B}" destId="{571A7498-0336-4820-892E-9D7DD840485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F0D905A-E9B9-408C-9CC9-1E541885674F}" type="doc">
      <dgm:prSet loTypeId="urn:microsoft.com/office/officeart/2005/8/layout/hierarchy1" loCatId="hierarchy" qsTypeId="urn:microsoft.com/office/officeart/2005/8/quickstyle/3d5" qsCatId="3D" csTypeId="urn:microsoft.com/office/officeart/2005/8/colors/accent6_5" csCatId="accent6" phldr="1"/>
      <dgm:spPr/>
      <dgm:t>
        <a:bodyPr/>
        <a:lstStyle/>
        <a:p>
          <a:endParaRPr lang="fr-FR"/>
        </a:p>
      </dgm:t>
    </dgm:pt>
    <dgm:pt modelId="{7D260089-0970-49A3-8B4D-20549D10587D}">
      <dgm:prSet phldrT="[Texte]" custT="1"/>
      <dgm:spPr/>
      <dgm:t>
        <a:bodyPr/>
        <a:lstStyle/>
        <a:p>
          <a:r>
            <a:rPr lang="ar-MA" sz="2400" b="1" dirty="0">
              <a:cs typeface="Arabic Transparent" pitchFamily="2" charset="-78"/>
            </a:rPr>
            <a:t>خصائص التعليمة في بناء الوضعية الإدماجية  </a:t>
          </a:r>
          <a:endParaRPr lang="fr-FR" sz="2400" b="1" dirty="0">
            <a:cs typeface="Arabic Transparent" pitchFamily="2" charset="-78"/>
          </a:endParaRPr>
        </a:p>
      </dgm:t>
    </dgm:pt>
    <dgm:pt modelId="{24835A60-70A9-4CB8-BB0F-A1FBD52C36D8}" type="parTrans" cxnId="{FEC7AFC4-7B5A-4944-A76A-CD953C0582DD}">
      <dgm:prSet/>
      <dgm:spPr/>
      <dgm:t>
        <a:bodyPr/>
        <a:lstStyle/>
        <a:p>
          <a:endParaRPr lang="fr-FR" sz="2400" b="1">
            <a:cs typeface="Arabic Transparent" pitchFamily="2" charset="-78"/>
          </a:endParaRPr>
        </a:p>
      </dgm:t>
    </dgm:pt>
    <dgm:pt modelId="{CF868486-60B4-4E2E-9F04-72101CEB1ED0}" type="sibTrans" cxnId="{FEC7AFC4-7B5A-4944-A76A-CD953C0582DD}">
      <dgm:prSet/>
      <dgm:spPr/>
      <dgm:t>
        <a:bodyPr/>
        <a:lstStyle/>
        <a:p>
          <a:endParaRPr lang="fr-FR" sz="2400" b="1">
            <a:cs typeface="Arabic Transparent" pitchFamily="2" charset="-78"/>
          </a:endParaRPr>
        </a:p>
      </dgm:t>
    </dgm:pt>
    <dgm:pt modelId="{0C923812-0EB3-46D4-A08B-9CD4FCBF951A}">
      <dgm:prSet phldrT="[Texte]" custT="1"/>
      <dgm:spPr/>
      <dgm:t>
        <a:bodyPr/>
        <a:lstStyle/>
        <a:p>
          <a:r>
            <a:rPr lang="ar-MA" sz="2400" b="1" dirty="0">
              <a:cs typeface="Arabic Transparent" pitchFamily="2" charset="-78"/>
            </a:rPr>
            <a:t>توجد إجراءات متعددة لكن أكثرها تداولا صيغة 3 فرص </a:t>
          </a:r>
          <a:endParaRPr lang="fr-FR" sz="2400" b="1" dirty="0">
            <a:cs typeface="Arabic Transparent" pitchFamily="2" charset="-78"/>
          </a:endParaRPr>
        </a:p>
      </dgm:t>
    </dgm:pt>
    <dgm:pt modelId="{D0175281-8191-409F-9D09-8D145BA0FBF7}" type="parTrans" cxnId="{F6C06002-B2AD-449A-87D6-416D2DE1C002}">
      <dgm:prSet/>
      <dgm:spPr/>
      <dgm:t>
        <a:bodyPr/>
        <a:lstStyle/>
        <a:p>
          <a:endParaRPr lang="fr-FR" sz="2400" b="1">
            <a:cs typeface="Arabic Transparent" pitchFamily="2" charset="-78"/>
          </a:endParaRPr>
        </a:p>
      </dgm:t>
    </dgm:pt>
    <dgm:pt modelId="{FB0F8D0F-0924-433A-B174-63FD1769A331}" type="sibTrans" cxnId="{F6C06002-B2AD-449A-87D6-416D2DE1C002}">
      <dgm:prSet/>
      <dgm:spPr/>
      <dgm:t>
        <a:bodyPr/>
        <a:lstStyle/>
        <a:p>
          <a:endParaRPr lang="fr-FR" sz="2400" b="1">
            <a:cs typeface="Arabic Transparent" pitchFamily="2" charset="-78"/>
          </a:endParaRPr>
        </a:p>
      </dgm:t>
    </dgm:pt>
    <dgm:pt modelId="{DD30E569-A68B-466E-9878-EFF62691F4C4}">
      <dgm:prSet custT="1"/>
      <dgm:spPr/>
      <dgm:t>
        <a:bodyPr/>
        <a:lstStyle/>
        <a:p>
          <a:r>
            <a:rPr lang="ar-MA" sz="2400" b="1" dirty="0">
              <a:cs typeface="Arabic Transparent" pitchFamily="2" charset="-78"/>
            </a:rPr>
            <a:t>كل فرصة مستقلة عن الأخرى </a:t>
          </a:r>
          <a:endParaRPr lang="fr-FR" sz="2400" b="1" dirty="0">
            <a:cs typeface="Arabic Transparent" pitchFamily="2" charset="-78"/>
          </a:endParaRPr>
        </a:p>
      </dgm:t>
    </dgm:pt>
    <dgm:pt modelId="{EABE0900-4EBE-4803-84EA-BF61A9882B24}" type="parTrans" cxnId="{9990BB29-4460-4510-AD9C-B398184539A6}">
      <dgm:prSet/>
      <dgm:spPr/>
      <dgm:t>
        <a:bodyPr/>
        <a:lstStyle/>
        <a:p>
          <a:endParaRPr lang="fr-FR" sz="2400" b="1">
            <a:cs typeface="Arabic Transparent" pitchFamily="2" charset="-78"/>
          </a:endParaRPr>
        </a:p>
      </dgm:t>
    </dgm:pt>
    <dgm:pt modelId="{6D30A37E-8CC7-433C-9462-AC43A81F30F2}" type="sibTrans" cxnId="{9990BB29-4460-4510-AD9C-B398184539A6}">
      <dgm:prSet/>
      <dgm:spPr/>
      <dgm:t>
        <a:bodyPr/>
        <a:lstStyle/>
        <a:p>
          <a:endParaRPr lang="fr-FR" sz="2400" b="1">
            <a:cs typeface="Arabic Transparent" pitchFamily="2" charset="-78"/>
          </a:endParaRPr>
        </a:p>
      </dgm:t>
    </dgm:pt>
    <dgm:pt modelId="{C640AC06-D5E0-423F-81F5-72625E9828C0}">
      <dgm:prSet custT="1"/>
      <dgm:spPr/>
      <dgm:t>
        <a:bodyPr/>
        <a:lstStyle/>
        <a:p>
          <a:r>
            <a:rPr lang="ar-MA" sz="2400" b="1" dirty="0">
              <a:cs typeface="Arabic Transparent" pitchFamily="2" charset="-78"/>
            </a:rPr>
            <a:t>اقتراح ثلاث فرص مستقلة عن بعضها البعض لتحقيق المعايير </a:t>
          </a:r>
          <a:endParaRPr lang="fr-FR" sz="2400" b="1" dirty="0">
            <a:cs typeface="Arabic Transparent" pitchFamily="2" charset="-78"/>
          </a:endParaRPr>
        </a:p>
      </dgm:t>
    </dgm:pt>
    <dgm:pt modelId="{DF6F6085-3DDE-4099-9C91-4B2AF99327FE}" type="parTrans" cxnId="{00AAAF59-9B18-4E5F-909D-8DD9A4746E9E}">
      <dgm:prSet/>
      <dgm:spPr/>
      <dgm:t>
        <a:bodyPr/>
        <a:lstStyle/>
        <a:p>
          <a:endParaRPr lang="fr-FR" sz="2400" b="1">
            <a:cs typeface="Arabic Transparent" pitchFamily="2" charset="-78"/>
          </a:endParaRPr>
        </a:p>
      </dgm:t>
    </dgm:pt>
    <dgm:pt modelId="{92469F3E-DA9E-4D40-81F4-19A8A2038412}" type="sibTrans" cxnId="{00AAAF59-9B18-4E5F-909D-8DD9A4746E9E}">
      <dgm:prSet/>
      <dgm:spPr/>
      <dgm:t>
        <a:bodyPr/>
        <a:lstStyle/>
        <a:p>
          <a:endParaRPr lang="fr-FR" sz="2400" b="1">
            <a:cs typeface="Arabic Transparent" pitchFamily="2" charset="-78"/>
          </a:endParaRPr>
        </a:p>
      </dgm:t>
    </dgm:pt>
    <dgm:pt modelId="{5C7379A6-F088-4B0E-B41C-985CA6436F3C}" type="pres">
      <dgm:prSet presAssocID="{8F0D905A-E9B9-408C-9CC9-1E541885674F}" presName="hierChild1" presStyleCnt="0">
        <dgm:presLayoutVars>
          <dgm:chPref val="1"/>
          <dgm:dir/>
          <dgm:animOne val="branch"/>
          <dgm:animLvl val="lvl"/>
          <dgm:resizeHandles/>
        </dgm:presLayoutVars>
      </dgm:prSet>
      <dgm:spPr/>
    </dgm:pt>
    <dgm:pt modelId="{0A938E66-EFED-4AAE-BCE7-F4F843513546}" type="pres">
      <dgm:prSet presAssocID="{7D260089-0970-49A3-8B4D-20549D10587D}" presName="hierRoot1" presStyleCnt="0"/>
      <dgm:spPr/>
    </dgm:pt>
    <dgm:pt modelId="{422195AB-A7D0-4A47-9F58-B400B2716632}" type="pres">
      <dgm:prSet presAssocID="{7D260089-0970-49A3-8B4D-20549D10587D}" presName="composite" presStyleCnt="0"/>
      <dgm:spPr/>
    </dgm:pt>
    <dgm:pt modelId="{07832A76-E3D9-47C2-8E89-69A2C1F2EA74}" type="pres">
      <dgm:prSet presAssocID="{7D260089-0970-49A3-8B4D-20549D10587D}" presName="background" presStyleLbl="node0" presStyleIdx="0" presStyleCnt="1"/>
      <dgm:spPr/>
    </dgm:pt>
    <dgm:pt modelId="{764FE5C6-A356-409A-BC9E-DFB74A6E5718}" type="pres">
      <dgm:prSet presAssocID="{7D260089-0970-49A3-8B4D-20549D10587D}" presName="text" presStyleLbl="fgAcc0" presStyleIdx="0" presStyleCnt="1" custScaleX="271289" custScaleY="53461" custLinFactNeighborY="-58758">
        <dgm:presLayoutVars>
          <dgm:chPref val="3"/>
        </dgm:presLayoutVars>
      </dgm:prSet>
      <dgm:spPr/>
    </dgm:pt>
    <dgm:pt modelId="{BF2D1AC2-70DF-4A36-8864-5E943FAA6499}" type="pres">
      <dgm:prSet presAssocID="{7D260089-0970-49A3-8B4D-20549D10587D}" presName="hierChild2" presStyleCnt="0"/>
      <dgm:spPr/>
    </dgm:pt>
    <dgm:pt modelId="{3BF43017-87B7-4C91-8B94-0CECBF8620EE}" type="pres">
      <dgm:prSet presAssocID="{D0175281-8191-409F-9D09-8D145BA0FBF7}" presName="Name10" presStyleLbl="parChTrans1D2" presStyleIdx="0" presStyleCnt="3"/>
      <dgm:spPr/>
    </dgm:pt>
    <dgm:pt modelId="{E8978AAD-8574-453A-95EF-1812C794F9E3}" type="pres">
      <dgm:prSet presAssocID="{0C923812-0EB3-46D4-A08B-9CD4FCBF951A}" presName="hierRoot2" presStyleCnt="0"/>
      <dgm:spPr/>
    </dgm:pt>
    <dgm:pt modelId="{0D6B3D54-1500-4056-8713-B94F13DD576F}" type="pres">
      <dgm:prSet presAssocID="{0C923812-0EB3-46D4-A08B-9CD4FCBF951A}" presName="composite2" presStyleCnt="0"/>
      <dgm:spPr/>
    </dgm:pt>
    <dgm:pt modelId="{24E562C9-2E59-4F36-827D-7DFCD1161C3C}" type="pres">
      <dgm:prSet presAssocID="{0C923812-0EB3-46D4-A08B-9CD4FCBF951A}" presName="background2" presStyleLbl="node2" presStyleIdx="0" presStyleCnt="3"/>
      <dgm:spPr/>
    </dgm:pt>
    <dgm:pt modelId="{A309F2E1-F56B-4407-8B77-05FEEC23D6ED}" type="pres">
      <dgm:prSet presAssocID="{0C923812-0EB3-46D4-A08B-9CD4FCBF951A}" presName="text2" presStyleLbl="fgAcc2" presStyleIdx="0" presStyleCnt="3">
        <dgm:presLayoutVars>
          <dgm:chPref val="3"/>
        </dgm:presLayoutVars>
      </dgm:prSet>
      <dgm:spPr/>
    </dgm:pt>
    <dgm:pt modelId="{E8CD5FAC-4D86-4805-8C68-C335C4B9943F}" type="pres">
      <dgm:prSet presAssocID="{0C923812-0EB3-46D4-A08B-9CD4FCBF951A}" presName="hierChild3" presStyleCnt="0"/>
      <dgm:spPr/>
    </dgm:pt>
    <dgm:pt modelId="{2782A83C-EDDE-445F-9CC8-6E9EC22ECB86}" type="pres">
      <dgm:prSet presAssocID="{EABE0900-4EBE-4803-84EA-BF61A9882B24}" presName="Name10" presStyleLbl="parChTrans1D2" presStyleIdx="1" presStyleCnt="3"/>
      <dgm:spPr/>
    </dgm:pt>
    <dgm:pt modelId="{F5D31FD2-B78C-448A-A9CC-C4A069E85B98}" type="pres">
      <dgm:prSet presAssocID="{DD30E569-A68B-466E-9878-EFF62691F4C4}" presName="hierRoot2" presStyleCnt="0"/>
      <dgm:spPr/>
    </dgm:pt>
    <dgm:pt modelId="{999EF7B5-230C-4528-95FF-D6A371E3C780}" type="pres">
      <dgm:prSet presAssocID="{DD30E569-A68B-466E-9878-EFF62691F4C4}" presName="composite2" presStyleCnt="0"/>
      <dgm:spPr/>
    </dgm:pt>
    <dgm:pt modelId="{EB1BA11D-4ACD-4F10-AF84-F5F4455BB2D6}" type="pres">
      <dgm:prSet presAssocID="{DD30E569-A68B-466E-9878-EFF62691F4C4}" presName="background2" presStyleLbl="node2" presStyleIdx="1" presStyleCnt="3"/>
      <dgm:spPr/>
    </dgm:pt>
    <dgm:pt modelId="{FB59DE55-A984-46AE-BD45-9FC3DEB827AF}" type="pres">
      <dgm:prSet presAssocID="{DD30E569-A68B-466E-9878-EFF62691F4C4}" presName="text2" presStyleLbl="fgAcc2" presStyleIdx="1" presStyleCnt="3">
        <dgm:presLayoutVars>
          <dgm:chPref val="3"/>
        </dgm:presLayoutVars>
      </dgm:prSet>
      <dgm:spPr/>
    </dgm:pt>
    <dgm:pt modelId="{085AECFA-6FCA-437D-A196-1C8138A92794}" type="pres">
      <dgm:prSet presAssocID="{DD30E569-A68B-466E-9878-EFF62691F4C4}" presName="hierChild3" presStyleCnt="0"/>
      <dgm:spPr/>
    </dgm:pt>
    <dgm:pt modelId="{7DCC355E-2320-4C51-8B1D-DBF6D9D6A10D}" type="pres">
      <dgm:prSet presAssocID="{DF6F6085-3DDE-4099-9C91-4B2AF99327FE}" presName="Name10" presStyleLbl="parChTrans1D2" presStyleIdx="2" presStyleCnt="3"/>
      <dgm:spPr/>
    </dgm:pt>
    <dgm:pt modelId="{FAF6A4F2-EEF1-4BD6-A358-1B9BE0EC4602}" type="pres">
      <dgm:prSet presAssocID="{C640AC06-D5E0-423F-81F5-72625E9828C0}" presName="hierRoot2" presStyleCnt="0"/>
      <dgm:spPr/>
    </dgm:pt>
    <dgm:pt modelId="{7B5E7B13-D53A-486B-B398-2C549EDAC5E7}" type="pres">
      <dgm:prSet presAssocID="{C640AC06-D5E0-423F-81F5-72625E9828C0}" presName="composite2" presStyleCnt="0"/>
      <dgm:spPr/>
    </dgm:pt>
    <dgm:pt modelId="{2DD95E5F-97D9-4CB4-8CE1-19CA1B225428}" type="pres">
      <dgm:prSet presAssocID="{C640AC06-D5E0-423F-81F5-72625E9828C0}" presName="background2" presStyleLbl="node2" presStyleIdx="2" presStyleCnt="3"/>
      <dgm:spPr/>
    </dgm:pt>
    <dgm:pt modelId="{D13F99CC-C459-4190-AFDB-662142553D6B}" type="pres">
      <dgm:prSet presAssocID="{C640AC06-D5E0-423F-81F5-72625E9828C0}" presName="text2" presStyleLbl="fgAcc2" presStyleIdx="2" presStyleCnt="3">
        <dgm:presLayoutVars>
          <dgm:chPref val="3"/>
        </dgm:presLayoutVars>
      </dgm:prSet>
      <dgm:spPr/>
    </dgm:pt>
    <dgm:pt modelId="{09F63C14-8FA3-4395-A2E5-8346746E19E6}" type="pres">
      <dgm:prSet presAssocID="{C640AC06-D5E0-423F-81F5-72625E9828C0}" presName="hierChild3" presStyleCnt="0"/>
      <dgm:spPr/>
    </dgm:pt>
  </dgm:ptLst>
  <dgm:cxnLst>
    <dgm:cxn modelId="{F6C06002-B2AD-449A-87D6-416D2DE1C002}" srcId="{7D260089-0970-49A3-8B4D-20549D10587D}" destId="{0C923812-0EB3-46D4-A08B-9CD4FCBF951A}" srcOrd="0" destOrd="0" parTransId="{D0175281-8191-409F-9D09-8D145BA0FBF7}" sibTransId="{FB0F8D0F-0924-433A-B174-63FD1769A331}"/>
    <dgm:cxn modelId="{1B77471F-E12A-47D0-8D5D-F925FDD55F33}" type="presOf" srcId="{7D260089-0970-49A3-8B4D-20549D10587D}" destId="{764FE5C6-A356-409A-BC9E-DFB74A6E5718}" srcOrd="0" destOrd="0" presId="urn:microsoft.com/office/officeart/2005/8/layout/hierarchy1"/>
    <dgm:cxn modelId="{9990BB29-4460-4510-AD9C-B398184539A6}" srcId="{7D260089-0970-49A3-8B4D-20549D10587D}" destId="{DD30E569-A68B-466E-9878-EFF62691F4C4}" srcOrd="1" destOrd="0" parTransId="{EABE0900-4EBE-4803-84EA-BF61A9882B24}" sibTransId="{6D30A37E-8CC7-433C-9462-AC43A81F30F2}"/>
    <dgm:cxn modelId="{00AAAF59-9B18-4E5F-909D-8DD9A4746E9E}" srcId="{7D260089-0970-49A3-8B4D-20549D10587D}" destId="{C640AC06-D5E0-423F-81F5-72625E9828C0}" srcOrd="2" destOrd="0" parTransId="{DF6F6085-3DDE-4099-9C91-4B2AF99327FE}" sibTransId="{92469F3E-DA9E-4D40-81F4-19A8A2038412}"/>
    <dgm:cxn modelId="{36234F5A-47F5-4ADD-AF84-A5874118440A}" type="presOf" srcId="{0C923812-0EB3-46D4-A08B-9CD4FCBF951A}" destId="{A309F2E1-F56B-4407-8B77-05FEEC23D6ED}" srcOrd="0" destOrd="0" presId="urn:microsoft.com/office/officeart/2005/8/layout/hierarchy1"/>
    <dgm:cxn modelId="{AAB2EE87-2AE4-4139-87FA-090E4B9BC116}" type="presOf" srcId="{C640AC06-D5E0-423F-81F5-72625E9828C0}" destId="{D13F99CC-C459-4190-AFDB-662142553D6B}" srcOrd="0" destOrd="0" presId="urn:microsoft.com/office/officeart/2005/8/layout/hierarchy1"/>
    <dgm:cxn modelId="{956145A7-B219-41CA-A2BE-27DF24EA74FA}" type="presOf" srcId="{D0175281-8191-409F-9D09-8D145BA0FBF7}" destId="{3BF43017-87B7-4C91-8B94-0CECBF8620EE}" srcOrd="0" destOrd="0" presId="urn:microsoft.com/office/officeart/2005/8/layout/hierarchy1"/>
    <dgm:cxn modelId="{FEC7AFC4-7B5A-4944-A76A-CD953C0582DD}" srcId="{8F0D905A-E9B9-408C-9CC9-1E541885674F}" destId="{7D260089-0970-49A3-8B4D-20549D10587D}" srcOrd="0" destOrd="0" parTransId="{24835A60-70A9-4CB8-BB0F-A1FBD52C36D8}" sibTransId="{CF868486-60B4-4E2E-9F04-72101CEB1ED0}"/>
    <dgm:cxn modelId="{9E3755CC-A48C-46D0-9779-80DECD5D807F}" type="presOf" srcId="{EABE0900-4EBE-4803-84EA-BF61A9882B24}" destId="{2782A83C-EDDE-445F-9CC8-6E9EC22ECB86}" srcOrd="0" destOrd="0" presId="urn:microsoft.com/office/officeart/2005/8/layout/hierarchy1"/>
    <dgm:cxn modelId="{CDB421DB-1DD4-4CE0-9146-4624C54EA4AE}" type="presOf" srcId="{DF6F6085-3DDE-4099-9C91-4B2AF99327FE}" destId="{7DCC355E-2320-4C51-8B1D-DBF6D9D6A10D}" srcOrd="0" destOrd="0" presId="urn:microsoft.com/office/officeart/2005/8/layout/hierarchy1"/>
    <dgm:cxn modelId="{D54D8CE6-2DA2-4C94-8750-A65E83261012}" type="presOf" srcId="{8F0D905A-E9B9-408C-9CC9-1E541885674F}" destId="{5C7379A6-F088-4B0E-B41C-985CA6436F3C}" srcOrd="0" destOrd="0" presId="urn:microsoft.com/office/officeart/2005/8/layout/hierarchy1"/>
    <dgm:cxn modelId="{E89E7DF7-2F27-481B-AD42-F6DCA153685E}" type="presOf" srcId="{DD30E569-A68B-466E-9878-EFF62691F4C4}" destId="{FB59DE55-A984-46AE-BD45-9FC3DEB827AF}" srcOrd="0" destOrd="0" presId="urn:microsoft.com/office/officeart/2005/8/layout/hierarchy1"/>
    <dgm:cxn modelId="{B6AF09DA-C981-4611-A793-50CDDDDD68B9}" type="presParOf" srcId="{5C7379A6-F088-4B0E-B41C-985CA6436F3C}" destId="{0A938E66-EFED-4AAE-BCE7-F4F843513546}" srcOrd="0" destOrd="0" presId="urn:microsoft.com/office/officeart/2005/8/layout/hierarchy1"/>
    <dgm:cxn modelId="{06D2BC0B-ACF3-4FA7-88BC-DC39B33A8AC3}" type="presParOf" srcId="{0A938E66-EFED-4AAE-BCE7-F4F843513546}" destId="{422195AB-A7D0-4A47-9F58-B400B2716632}" srcOrd="0" destOrd="0" presId="urn:microsoft.com/office/officeart/2005/8/layout/hierarchy1"/>
    <dgm:cxn modelId="{CF8DCBC4-EDFE-49C3-8272-5D77E9470D08}" type="presParOf" srcId="{422195AB-A7D0-4A47-9F58-B400B2716632}" destId="{07832A76-E3D9-47C2-8E89-69A2C1F2EA74}" srcOrd="0" destOrd="0" presId="urn:microsoft.com/office/officeart/2005/8/layout/hierarchy1"/>
    <dgm:cxn modelId="{6CF6AE5D-EFD0-40B5-9E30-BF9782695135}" type="presParOf" srcId="{422195AB-A7D0-4A47-9F58-B400B2716632}" destId="{764FE5C6-A356-409A-BC9E-DFB74A6E5718}" srcOrd="1" destOrd="0" presId="urn:microsoft.com/office/officeart/2005/8/layout/hierarchy1"/>
    <dgm:cxn modelId="{A30DEBF6-F9D1-4C02-B05B-F5038C4549C7}" type="presParOf" srcId="{0A938E66-EFED-4AAE-BCE7-F4F843513546}" destId="{BF2D1AC2-70DF-4A36-8864-5E943FAA6499}" srcOrd="1" destOrd="0" presId="urn:microsoft.com/office/officeart/2005/8/layout/hierarchy1"/>
    <dgm:cxn modelId="{FA1D9BB5-F5AE-408F-991E-F37413A5CA0C}" type="presParOf" srcId="{BF2D1AC2-70DF-4A36-8864-5E943FAA6499}" destId="{3BF43017-87B7-4C91-8B94-0CECBF8620EE}" srcOrd="0" destOrd="0" presId="urn:microsoft.com/office/officeart/2005/8/layout/hierarchy1"/>
    <dgm:cxn modelId="{C1C5565C-BCC5-46F7-8DCC-40AE3A5F13A3}" type="presParOf" srcId="{BF2D1AC2-70DF-4A36-8864-5E943FAA6499}" destId="{E8978AAD-8574-453A-95EF-1812C794F9E3}" srcOrd="1" destOrd="0" presId="urn:microsoft.com/office/officeart/2005/8/layout/hierarchy1"/>
    <dgm:cxn modelId="{C8FD2EEC-16CC-4170-AD5E-9A9F59779338}" type="presParOf" srcId="{E8978AAD-8574-453A-95EF-1812C794F9E3}" destId="{0D6B3D54-1500-4056-8713-B94F13DD576F}" srcOrd="0" destOrd="0" presId="urn:microsoft.com/office/officeart/2005/8/layout/hierarchy1"/>
    <dgm:cxn modelId="{87251B5E-D653-4055-852C-27B149ECF956}" type="presParOf" srcId="{0D6B3D54-1500-4056-8713-B94F13DD576F}" destId="{24E562C9-2E59-4F36-827D-7DFCD1161C3C}" srcOrd="0" destOrd="0" presId="urn:microsoft.com/office/officeart/2005/8/layout/hierarchy1"/>
    <dgm:cxn modelId="{EDFBEC27-C421-4F2A-B9EF-155F60DF04A1}" type="presParOf" srcId="{0D6B3D54-1500-4056-8713-B94F13DD576F}" destId="{A309F2E1-F56B-4407-8B77-05FEEC23D6ED}" srcOrd="1" destOrd="0" presId="urn:microsoft.com/office/officeart/2005/8/layout/hierarchy1"/>
    <dgm:cxn modelId="{0038D417-52CF-47C6-965C-BF827972D08A}" type="presParOf" srcId="{E8978AAD-8574-453A-95EF-1812C794F9E3}" destId="{E8CD5FAC-4D86-4805-8C68-C335C4B9943F}" srcOrd="1" destOrd="0" presId="urn:microsoft.com/office/officeart/2005/8/layout/hierarchy1"/>
    <dgm:cxn modelId="{D92A33F1-C0C1-4D96-A57A-AA89F2D1CED8}" type="presParOf" srcId="{BF2D1AC2-70DF-4A36-8864-5E943FAA6499}" destId="{2782A83C-EDDE-445F-9CC8-6E9EC22ECB86}" srcOrd="2" destOrd="0" presId="urn:microsoft.com/office/officeart/2005/8/layout/hierarchy1"/>
    <dgm:cxn modelId="{94FA461A-D303-446A-A4A6-1DABD5024E49}" type="presParOf" srcId="{BF2D1AC2-70DF-4A36-8864-5E943FAA6499}" destId="{F5D31FD2-B78C-448A-A9CC-C4A069E85B98}" srcOrd="3" destOrd="0" presId="urn:microsoft.com/office/officeart/2005/8/layout/hierarchy1"/>
    <dgm:cxn modelId="{D8596E7F-A47A-4ACF-A876-77C837E2062C}" type="presParOf" srcId="{F5D31FD2-B78C-448A-A9CC-C4A069E85B98}" destId="{999EF7B5-230C-4528-95FF-D6A371E3C780}" srcOrd="0" destOrd="0" presId="urn:microsoft.com/office/officeart/2005/8/layout/hierarchy1"/>
    <dgm:cxn modelId="{FD911CC3-99BD-4A96-984E-4912E1BC6BDE}" type="presParOf" srcId="{999EF7B5-230C-4528-95FF-D6A371E3C780}" destId="{EB1BA11D-4ACD-4F10-AF84-F5F4455BB2D6}" srcOrd="0" destOrd="0" presId="urn:microsoft.com/office/officeart/2005/8/layout/hierarchy1"/>
    <dgm:cxn modelId="{AD74E445-7FCD-4077-BC27-158CA0058854}" type="presParOf" srcId="{999EF7B5-230C-4528-95FF-D6A371E3C780}" destId="{FB59DE55-A984-46AE-BD45-9FC3DEB827AF}" srcOrd="1" destOrd="0" presId="urn:microsoft.com/office/officeart/2005/8/layout/hierarchy1"/>
    <dgm:cxn modelId="{6AB6FAB4-7B3E-4107-A9C5-9BF27F1C0B12}" type="presParOf" srcId="{F5D31FD2-B78C-448A-A9CC-C4A069E85B98}" destId="{085AECFA-6FCA-437D-A196-1C8138A92794}" srcOrd="1" destOrd="0" presId="urn:microsoft.com/office/officeart/2005/8/layout/hierarchy1"/>
    <dgm:cxn modelId="{2BD21B81-E518-4C4E-8C6D-22F29625D679}" type="presParOf" srcId="{BF2D1AC2-70DF-4A36-8864-5E943FAA6499}" destId="{7DCC355E-2320-4C51-8B1D-DBF6D9D6A10D}" srcOrd="4" destOrd="0" presId="urn:microsoft.com/office/officeart/2005/8/layout/hierarchy1"/>
    <dgm:cxn modelId="{E222CB8C-6FEC-4EFC-AAC7-FBD58128D744}" type="presParOf" srcId="{BF2D1AC2-70DF-4A36-8864-5E943FAA6499}" destId="{FAF6A4F2-EEF1-4BD6-A358-1B9BE0EC4602}" srcOrd="5" destOrd="0" presId="urn:microsoft.com/office/officeart/2005/8/layout/hierarchy1"/>
    <dgm:cxn modelId="{57033084-558C-49F1-B465-AFB3AEF52CF6}" type="presParOf" srcId="{FAF6A4F2-EEF1-4BD6-A358-1B9BE0EC4602}" destId="{7B5E7B13-D53A-486B-B398-2C549EDAC5E7}" srcOrd="0" destOrd="0" presId="urn:microsoft.com/office/officeart/2005/8/layout/hierarchy1"/>
    <dgm:cxn modelId="{0500A54C-2B8C-4C2D-A882-B9E182C71270}" type="presParOf" srcId="{7B5E7B13-D53A-486B-B398-2C549EDAC5E7}" destId="{2DD95E5F-97D9-4CB4-8CE1-19CA1B225428}" srcOrd="0" destOrd="0" presId="urn:microsoft.com/office/officeart/2005/8/layout/hierarchy1"/>
    <dgm:cxn modelId="{CC6E2AE9-0F91-4B05-8B97-F02784D07A56}" type="presParOf" srcId="{7B5E7B13-D53A-486B-B398-2C549EDAC5E7}" destId="{D13F99CC-C459-4190-AFDB-662142553D6B}" srcOrd="1" destOrd="0" presId="urn:microsoft.com/office/officeart/2005/8/layout/hierarchy1"/>
    <dgm:cxn modelId="{53B6C6C0-32DB-4BE6-B1BC-B126F200E6E3}" type="presParOf" srcId="{FAF6A4F2-EEF1-4BD6-A358-1B9BE0EC4602}" destId="{09F63C14-8FA3-4395-A2E5-8346746E19E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F9042D9-6C15-46D0-9AA9-8EA0CABC438C}" type="doc">
      <dgm:prSet loTypeId="urn:microsoft.com/office/officeart/2005/8/layout/hierarchy1" loCatId="hierarchy" qsTypeId="urn:microsoft.com/office/officeart/2005/8/quickstyle/3d2" qsCatId="3D" csTypeId="urn:microsoft.com/office/officeart/2005/8/colors/colorful1#5" csCatId="colorful" phldr="1"/>
      <dgm:spPr/>
      <dgm:t>
        <a:bodyPr/>
        <a:lstStyle/>
        <a:p>
          <a:endParaRPr lang="fr-FR"/>
        </a:p>
      </dgm:t>
    </dgm:pt>
    <dgm:pt modelId="{DFA04FC8-F4F3-47AE-8D63-C6454F152545}">
      <dgm:prSet phldrT="[Texte]" custT="1"/>
      <dgm:spPr/>
      <dgm:t>
        <a:bodyPr/>
        <a:lstStyle/>
        <a:p>
          <a:r>
            <a:rPr lang="ar-MA" sz="2400" b="1" dirty="0">
              <a:latin typeface="Bauhaus 93" pitchFamily="82" charset="0"/>
            </a:rPr>
            <a:t>تصنيف طرق التدريس حسب معيار التفاعل بين المدرس والتلاميذ </a:t>
          </a:r>
        </a:p>
        <a:p>
          <a:r>
            <a:rPr lang="fr-FR" sz="2400" b="1" dirty="0">
              <a:latin typeface="Bauhaus 93" pitchFamily="82" charset="0"/>
            </a:rPr>
            <a:t>( E. De Corte )</a:t>
          </a:r>
        </a:p>
      </dgm:t>
    </dgm:pt>
    <dgm:pt modelId="{1856C39B-C567-4D82-A16F-BA990FAA408F}" type="parTrans" cxnId="{6C86901C-4BA7-4736-B38F-F503CB17599C}">
      <dgm:prSet/>
      <dgm:spPr/>
      <dgm:t>
        <a:bodyPr/>
        <a:lstStyle/>
        <a:p>
          <a:endParaRPr lang="fr-FR" sz="2400" b="1"/>
        </a:p>
      </dgm:t>
    </dgm:pt>
    <dgm:pt modelId="{9659AEE7-3875-4C29-A87E-F62E2F4944EE}" type="sibTrans" cxnId="{6C86901C-4BA7-4736-B38F-F503CB17599C}">
      <dgm:prSet/>
      <dgm:spPr/>
      <dgm:t>
        <a:bodyPr/>
        <a:lstStyle/>
        <a:p>
          <a:endParaRPr lang="fr-FR" sz="2400" b="1"/>
        </a:p>
      </dgm:t>
    </dgm:pt>
    <dgm:pt modelId="{B05B249D-ED9F-438C-89CE-A049B4D3BA2B}">
      <dgm:prSet phldrT="[Texte]" custT="1"/>
      <dgm:spPr/>
      <dgm:t>
        <a:bodyPr/>
        <a:lstStyle/>
        <a:p>
          <a:pPr algn="ctr"/>
          <a:r>
            <a:rPr lang="ar-MA" sz="2400" b="1" dirty="0">
              <a:solidFill>
                <a:srgbClr val="1E096D"/>
              </a:solidFill>
            </a:rPr>
            <a:t>طريقة البحث والمهام: </a:t>
          </a:r>
        </a:p>
        <a:p>
          <a:pPr algn="r" rtl="1"/>
          <a:r>
            <a:rPr lang="ar-MA" sz="2400" b="1" dirty="0"/>
            <a:t>1.المهام المغلقة ؛ </a:t>
          </a:r>
        </a:p>
        <a:p>
          <a:pPr algn="r" rtl="1"/>
          <a:r>
            <a:rPr lang="ar-MA" sz="2400" b="1" dirty="0"/>
            <a:t>2.المهام المفتوحة ؛ </a:t>
          </a:r>
          <a:endParaRPr lang="fr-FR" sz="2400" b="1" dirty="0"/>
        </a:p>
      </dgm:t>
    </dgm:pt>
    <dgm:pt modelId="{430A46BD-1A69-48A2-908F-8725F2045E10}" type="parTrans" cxnId="{E7D7D86D-12D7-4285-9A5D-035BFDD29394}">
      <dgm:prSet/>
      <dgm:spPr>
        <a:solidFill>
          <a:srgbClr val="C00000"/>
        </a:solidFill>
        <a:ln w="57150">
          <a:solidFill>
            <a:srgbClr val="C00000"/>
          </a:solidFill>
        </a:ln>
      </dgm:spPr>
      <dgm:t>
        <a:bodyPr/>
        <a:lstStyle/>
        <a:p>
          <a:endParaRPr lang="fr-FR" sz="2400" b="1"/>
        </a:p>
      </dgm:t>
    </dgm:pt>
    <dgm:pt modelId="{38491CE9-C3DC-456B-9FA5-7E67930FF8D4}" type="sibTrans" cxnId="{E7D7D86D-12D7-4285-9A5D-035BFDD29394}">
      <dgm:prSet/>
      <dgm:spPr/>
      <dgm:t>
        <a:bodyPr/>
        <a:lstStyle/>
        <a:p>
          <a:endParaRPr lang="fr-FR" sz="2400" b="1"/>
        </a:p>
      </dgm:t>
    </dgm:pt>
    <dgm:pt modelId="{86336A78-5D01-4B0D-9DAE-D1ECFE673B6D}">
      <dgm:prSet phldrT="[Texte]" custT="1"/>
      <dgm:spPr/>
      <dgm:t>
        <a:bodyPr/>
        <a:lstStyle/>
        <a:p>
          <a:pPr algn="ctr"/>
          <a:r>
            <a:rPr lang="ar-MA" sz="2400" b="1" dirty="0">
              <a:solidFill>
                <a:srgbClr val="1E096D"/>
              </a:solidFill>
            </a:rPr>
            <a:t>الطريقة الإلقائية: </a:t>
          </a:r>
        </a:p>
        <a:p>
          <a:pPr algn="r" rtl="1"/>
          <a:r>
            <a:rPr lang="ar-MA" sz="2400" b="1" dirty="0"/>
            <a:t>1.الإلقاء التلقيني؛ </a:t>
          </a:r>
        </a:p>
        <a:p>
          <a:pPr algn="r" rtl="1"/>
          <a:r>
            <a:rPr lang="ar-MA" sz="2400" b="1" dirty="0"/>
            <a:t>2.الإلقاء </a:t>
          </a:r>
          <a:r>
            <a:rPr lang="ar-MA" sz="2400" b="1" dirty="0" err="1"/>
            <a:t>البرهاني</a:t>
          </a:r>
          <a:r>
            <a:rPr lang="ar-MA" sz="2400" b="1" dirty="0"/>
            <a:t>؛  </a:t>
          </a:r>
          <a:endParaRPr lang="fr-FR" sz="2400" b="1" dirty="0"/>
        </a:p>
      </dgm:t>
    </dgm:pt>
    <dgm:pt modelId="{0C34D8AC-BF55-421D-B1C6-6EDBD37DE0CB}" type="parTrans" cxnId="{C8C06C48-AB24-42FC-954B-A472E591A764}">
      <dgm:prSet/>
      <dgm:spPr>
        <a:ln w="57150">
          <a:solidFill>
            <a:srgbClr val="C00000"/>
          </a:solidFill>
        </a:ln>
      </dgm:spPr>
      <dgm:t>
        <a:bodyPr/>
        <a:lstStyle/>
        <a:p>
          <a:endParaRPr lang="fr-FR" sz="2400" b="1"/>
        </a:p>
      </dgm:t>
    </dgm:pt>
    <dgm:pt modelId="{8D6A8900-C530-46BD-837E-57228A3FB6FC}" type="sibTrans" cxnId="{C8C06C48-AB24-42FC-954B-A472E591A764}">
      <dgm:prSet/>
      <dgm:spPr/>
      <dgm:t>
        <a:bodyPr/>
        <a:lstStyle/>
        <a:p>
          <a:endParaRPr lang="fr-FR" sz="2400" b="1"/>
        </a:p>
      </dgm:t>
    </dgm:pt>
    <dgm:pt modelId="{316E6DF1-5DF5-429C-9E45-44E923BE3F5B}">
      <dgm:prSet custT="1"/>
      <dgm:spPr/>
      <dgm:t>
        <a:bodyPr/>
        <a:lstStyle/>
        <a:p>
          <a:pPr algn="ctr"/>
          <a:r>
            <a:rPr lang="ar-MA" sz="2400" b="1" dirty="0">
              <a:solidFill>
                <a:srgbClr val="1E096D"/>
              </a:solidFill>
            </a:rPr>
            <a:t>الطريقة الحوارية: </a:t>
          </a:r>
        </a:p>
        <a:p>
          <a:pPr algn="r" rtl="1"/>
          <a:r>
            <a:rPr lang="ar-MA" sz="2400" b="1" dirty="0"/>
            <a:t>1.الحوار التقليدي ؛</a:t>
          </a:r>
        </a:p>
        <a:p>
          <a:pPr algn="r" rtl="1"/>
          <a:r>
            <a:rPr lang="ar-MA" sz="2400" b="1" dirty="0"/>
            <a:t>2.الحوار التعليمي ؛ </a:t>
          </a:r>
          <a:endParaRPr lang="fr-FR" sz="2400" b="1" dirty="0"/>
        </a:p>
      </dgm:t>
    </dgm:pt>
    <dgm:pt modelId="{ADF04953-4B65-4F52-AE02-E9E0FFE3F768}" type="parTrans" cxnId="{4BB8D726-6270-43F1-970D-C66F1A20AE46}">
      <dgm:prSet/>
      <dgm:spPr>
        <a:ln w="57150">
          <a:solidFill>
            <a:srgbClr val="C00000"/>
          </a:solidFill>
        </a:ln>
      </dgm:spPr>
      <dgm:t>
        <a:bodyPr/>
        <a:lstStyle/>
        <a:p>
          <a:endParaRPr lang="fr-FR" sz="2400" b="1"/>
        </a:p>
      </dgm:t>
    </dgm:pt>
    <dgm:pt modelId="{4FCB1A7F-07F7-492E-947A-7E89F310E9C1}" type="sibTrans" cxnId="{4BB8D726-6270-43F1-970D-C66F1A20AE46}">
      <dgm:prSet/>
      <dgm:spPr/>
      <dgm:t>
        <a:bodyPr/>
        <a:lstStyle/>
        <a:p>
          <a:endParaRPr lang="fr-FR" sz="2400" b="1"/>
        </a:p>
      </dgm:t>
    </dgm:pt>
    <dgm:pt modelId="{2F75929E-4B7D-4A55-B2C9-B5EFD23B3FAC}" type="pres">
      <dgm:prSet presAssocID="{8F9042D9-6C15-46D0-9AA9-8EA0CABC438C}" presName="hierChild1" presStyleCnt="0">
        <dgm:presLayoutVars>
          <dgm:chPref val="1"/>
          <dgm:dir/>
          <dgm:animOne val="branch"/>
          <dgm:animLvl val="lvl"/>
          <dgm:resizeHandles/>
        </dgm:presLayoutVars>
      </dgm:prSet>
      <dgm:spPr/>
    </dgm:pt>
    <dgm:pt modelId="{9A75F8AD-EAF4-4938-8D85-02655A1A2406}" type="pres">
      <dgm:prSet presAssocID="{DFA04FC8-F4F3-47AE-8D63-C6454F152545}" presName="hierRoot1" presStyleCnt="0"/>
      <dgm:spPr/>
    </dgm:pt>
    <dgm:pt modelId="{C6DF9643-9721-4325-8A3F-3A87EB1FCF67}" type="pres">
      <dgm:prSet presAssocID="{DFA04FC8-F4F3-47AE-8D63-C6454F152545}" presName="composite" presStyleCnt="0"/>
      <dgm:spPr/>
    </dgm:pt>
    <dgm:pt modelId="{83D861CB-D162-47E3-A021-28709157E127}" type="pres">
      <dgm:prSet presAssocID="{DFA04FC8-F4F3-47AE-8D63-C6454F152545}" presName="background" presStyleLbl="node0" presStyleIdx="0" presStyleCnt="1"/>
      <dgm:spPr/>
    </dgm:pt>
    <dgm:pt modelId="{2077DABC-573F-44C5-8F28-62A279BF8176}" type="pres">
      <dgm:prSet presAssocID="{DFA04FC8-F4F3-47AE-8D63-C6454F152545}" presName="text" presStyleLbl="fgAcc0" presStyleIdx="0" presStyleCnt="1" custScaleX="329885" custScaleY="87111" custLinFactNeighborY="-65661">
        <dgm:presLayoutVars>
          <dgm:chPref val="3"/>
        </dgm:presLayoutVars>
      </dgm:prSet>
      <dgm:spPr/>
    </dgm:pt>
    <dgm:pt modelId="{03431B15-D8B9-4998-B39D-7B83CAEEA3C8}" type="pres">
      <dgm:prSet presAssocID="{DFA04FC8-F4F3-47AE-8D63-C6454F152545}" presName="hierChild2" presStyleCnt="0"/>
      <dgm:spPr/>
    </dgm:pt>
    <dgm:pt modelId="{F79AC747-048B-49EC-AA8A-BAD7FC5B7954}" type="pres">
      <dgm:prSet presAssocID="{430A46BD-1A69-48A2-908F-8725F2045E10}" presName="Name10" presStyleLbl="parChTrans1D2" presStyleIdx="0" presStyleCnt="3"/>
      <dgm:spPr/>
    </dgm:pt>
    <dgm:pt modelId="{9D56B7A4-6EDA-4C70-9D16-0162CD7CF8E4}" type="pres">
      <dgm:prSet presAssocID="{B05B249D-ED9F-438C-89CE-A049B4D3BA2B}" presName="hierRoot2" presStyleCnt="0"/>
      <dgm:spPr/>
    </dgm:pt>
    <dgm:pt modelId="{7B14C2AF-032D-4940-BB04-9FAF07839474}" type="pres">
      <dgm:prSet presAssocID="{B05B249D-ED9F-438C-89CE-A049B4D3BA2B}" presName="composite2" presStyleCnt="0"/>
      <dgm:spPr/>
    </dgm:pt>
    <dgm:pt modelId="{3616C254-9EB2-4BCA-AB50-0B3DA18FB248}" type="pres">
      <dgm:prSet presAssocID="{B05B249D-ED9F-438C-89CE-A049B4D3BA2B}" presName="background2" presStyleLbl="node2" presStyleIdx="0" presStyleCnt="3"/>
      <dgm:spPr/>
    </dgm:pt>
    <dgm:pt modelId="{E3CFA68A-7AD1-4294-851B-202D84D3F1A2}" type="pres">
      <dgm:prSet presAssocID="{B05B249D-ED9F-438C-89CE-A049B4D3BA2B}" presName="text2" presStyleLbl="fgAcc2" presStyleIdx="0" presStyleCnt="3" custScaleX="116518" custLinFactNeighborY="20377">
        <dgm:presLayoutVars>
          <dgm:chPref val="3"/>
        </dgm:presLayoutVars>
      </dgm:prSet>
      <dgm:spPr/>
    </dgm:pt>
    <dgm:pt modelId="{C53FBD4A-B4FD-4E4D-8B74-6BC9854EC2A1}" type="pres">
      <dgm:prSet presAssocID="{B05B249D-ED9F-438C-89CE-A049B4D3BA2B}" presName="hierChild3" presStyleCnt="0"/>
      <dgm:spPr/>
    </dgm:pt>
    <dgm:pt modelId="{6AF8A888-F2D6-46A8-8156-342DAD2F1D75}" type="pres">
      <dgm:prSet presAssocID="{ADF04953-4B65-4F52-AE02-E9E0FFE3F768}" presName="Name10" presStyleLbl="parChTrans1D2" presStyleIdx="1" presStyleCnt="3"/>
      <dgm:spPr/>
    </dgm:pt>
    <dgm:pt modelId="{695D30C8-7F27-47B6-AD59-F27AF72913FB}" type="pres">
      <dgm:prSet presAssocID="{316E6DF1-5DF5-429C-9E45-44E923BE3F5B}" presName="hierRoot2" presStyleCnt="0"/>
      <dgm:spPr/>
    </dgm:pt>
    <dgm:pt modelId="{3FB5A05D-37AA-4C8C-B76B-F42CA1CA7428}" type="pres">
      <dgm:prSet presAssocID="{316E6DF1-5DF5-429C-9E45-44E923BE3F5B}" presName="composite2" presStyleCnt="0"/>
      <dgm:spPr/>
    </dgm:pt>
    <dgm:pt modelId="{CA251CC0-C064-4994-8553-957FE8899718}" type="pres">
      <dgm:prSet presAssocID="{316E6DF1-5DF5-429C-9E45-44E923BE3F5B}" presName="background2" presStyleLbl="node2" presStyleIdx="1" presStyleCnt="3"/>
      <dgm:spPr/>
    </dgm:pt>
    <dgm:pt modelId="{F9906774-2C15-4593-9CBA-BFC6D92D4739}" type="pres">
      <dgm:prSet presAssocID="{316E6DF1-5DF5-429C-9E45-44E923BE3F5B}" presName="text2" presStyleLbl="fgAcc2" presStyleIdx="1" presStyleCnt="3" custScaleX="113490" custLinFactNeighborX="-494" custLinFactNeighborY="17367">
        <dgm:presLayoutVars>
          <dgm:chPref val="3"/>
        </dgm:presLayoutVars>
      </dgm:prSet>
      <dgm:spPr/>
    </dgm:pt>
    <dgm:pt modelId="{A28E2DB7-183F-48A0-9253-A9A2A1C24A25}" type="pres">
      <dgm:prSet presAssocID="{316E6DF1-5DF5-429C-9E45-44E923BE3F5B}" presName="hierChild3" presStyleCnt="0"/>
      <dgm:spPr/>
    </dgm:pt>
    <dgm:pt modelId="{798FDE61-7F91-483F-88DF-8DBF3A4446B2}" type="pres">
      <dgm:prSet presAssocID="{0C34D8AC-BF55-421D-B1C6-6EDBD37DE0CB}" presName="Name10" presStyleLbl="parChTrans1D2" presStyleIdx="2" presStyleCnt="3"/>
      <dgm:spPr/>
    </dgm:pt>
    <dgm:pt modelId="{74E37C41-ED31-4959-83FA-3475AE162B0B}" type="pres">
      <dgm:prSet presAssocID="{86336A78-5D01-4B0D-9DAE-D1ECFE673B6D}" presName="hierRoot2" presStyleCnt="0"/>
      <dgm:spPr/>
    </dgm:pt>
    <dgm:pt modelId="{F1768502-9B5E-4F50-AB55-0EB7090E3561}" type="pres">
      <dgm:prSet presAssocID="{86336A78-5D01-4B0D-9DAE-D1ECFE673B6D}" presName="composite2" presStyleCnt="0"/>
      <dgm:spPr/>
    </dgm:pt>
    <dgm:pt modelId="{2739397D-8688-4C5E-B476-9B174AFE3D4F}" type="pres">
      <dgm:prSet presAssocID="{86336A78-5D01-4B0D-9DAE-D1ECFE673B6D}" presName="background2" presStyleLbl="node2" presStyleIdx="2" presStyleCnt="3"/>
      <dgm:spPr/>
    </dgm:pt>
    <dgm:pt modelId="{B6C85897-FCBC-46AF-8700-88E3A0425DB6}" type="pres">
      <dgm:prSet presAssocID="{86336A78-5D01-4B0D-9DAE-D1ECFE673B6D}" presName="text2" presStyleLbl="fgAcc2" presStyleIdx="2" presStyleCnt="3" custScaleX="115126" custLinFactNeighborX="321" custLinFactNeighborY="17437">
        <dgm:presLayoutVars>
          <dgm:chPref val="3"/>
        </dgm:presLayoutVars>
      </dgm:prSet>
      <dgm:spPr/>
    </dgm:pt>
    <dgm:pt modelId="{CB6A9C26-EA90-495E-BDE5-CC827B2CAF94}" type="pres">
      <dgm:prSet presAssocID="{86336A78-5D01-4B0D-9DAE-D1ECFE673B6D}" presName="hierChild3" presStyleCnt="0"/>
      <dgm:spPr/>
    </dgm:pt>
  </dgm:ptLst>
  <dgm:cxnLst>
    <dgm:cxn modelId="{355C4016-DBDF-4E4E-9623-BA7EE869A8C2}" type="presOf" srcId="{8F9042D9-6C15-46D0-9AA9-8EA0CABC438C}" destId="{2F75929E-4B7D-4A55-B2C9-B5EFD23B3FAC}" srcOrd="0" destOrd="0" presId="urn:microsoft.com/office/officeart/2005/8/layout/hierarchy1"/>
    <dgm:cxn modelId="{6C86901C-4BA7-4736-B38F-F503CB17599C}" srcId="{8F9042D9-6C15-46D0-9AA9-8EA0CABC438C}" destId="{DFA04FC8-F4F3-47AE-8D63-C6454F152545}" srcOrd="0" destOrd="0" parTransId="{1856C39B-C567-4D82-A16F-BA990FAA408F}" sibTransId="{9659AEE7-3875-4C29-A87E-F62E2F4944EE}"/>
    <dgm:cxn modelId="{3F118524-26C2-48C5-ABC8-1A8279022DB9}" type="presOf" srcId="{0C34D8AC-BF55-421D-B1C6-6EDBD37DE0CB}" destId="{798FDE61-7F91-483F-88DF-8DBF3A4446B2}" srcOrd="0" destOrd="0" presId="urn:microsoft.com/office/officeart/2005/8/layout/hierarchy1"/>
    <dgm:cxn modelId="{4BB8D726-6270-43F1-970D-C66F1A20AE46}" srcId="{DFA04FC8-F4F3-47AE-8D63-C6454F152545}" destId="{316E6DF1-5DF5-429C-9E45-44E923BE3F5B}" srcOrd="1" destOrd="0" parTransId="{ADF04953-4B65-4F52-AE02-E9E0FFE3F768}" sibTransId="{4FCB1A7F-07F7-492E-947A-7E89F310E9C1}"/>
    <dgm:cxn modelId="{3F7EA12B-F1BC-4652-922A-851F03F38E6F}" type="presOf" srcId="{316E6DF1-5DF5-429C-9E45-44E923BE3F5B}" destId="{F9906774-2C15-4593-9CBA-BFC6D92D4739}" srcOrd="0" destOrd="0" presId="urn:microsoft.com/office/officeart/2005/8/layout/hierarchy1"/>
    <dgm:cxn modelId="{BD05DF31-B9BE-490B-B764-B4C351A8AF2B}" type="presOf" srcId="{ADF04953-4B65-4F52-AE02-E9E0FFE3F768}" destId="{6AF8A888-F2D6-46A8-8156-342DAD2F1D75}" srcOrd="0" destOrd="0" presId="urn:microsoft.com/office/officeart/2005/8/layout/hierarchy1"/>
    <dgm:cxn modelId="{A2C9AC47-FFDC-4249-9810-5C84F3A92A26}" type="presOf" srcId="{86336A78-5D01-4B0D-9DAE-D1ECFE673B6D}" destId="{B6C85897-FCBC-46AF-8700-88E3A0425DB6}" srcOrd="0" destOrd="0" presId="urn:microsoft.com/office/officeart/2005/8/layout/hierarchy1"/>
    <dgm:cxn modelId="{C8C06C48-AB24-42FC-954B-A472E591A764}" srcId="{DFA04FC8-F4F3-47AE-8D63-C6454F152545}" destId="{86336A78-5D01-4B0D-9DAE-D1ECFE673B6D}" srcOrd="2" destOrd="0" parTransId="{0C34D8AC-BF55-421D-B1C6-6EDBD37DE0CB}" sibTransId="{8D6A8900-C530-46BD-837E-57228A3FB6FC}"/>
    <dgm:cxn modelId="{E7D7D86D-12D7-4285-9A5D-035BFDD29394}" srcId="{DFA04FC8-F4F3-47AE-8D63-C6454F152545}" destId="{B05B249D-ED9F-438C-89CE-A049B4D3BA2B}" srcOrd="0" destOrd="0" parTransId="{430A46BD-1A69-48A2-908F-8725F2045E10}" sibTransId="{38491CE9-C3DC-456B-9FA5-7E67930FF8D4}"/>
    <dgm:cxn modelId="{B3253676-FD3D-4574-BCC8-DA09F8A048B1}" type="presOf" srcId="{430A46BD-1A69-48A2-908F-8725F2045E10}" destId="{F79AC747-048B-49EC-AA8A-BAD7FC5B7954}" srcOrd="0" destOrd="0" presId="urn:microsoft.com/office/officeart/2005/8/layout/hierarchy1"/>
    <dgm:cxn modelId="{B0051288-A41C-49FD-A64F-9D73E8F46923}" type="presOf" srcId="{DFA04FC8-F4F3-47AE-8D63-C6454F152545}" destId="{2077DABC-573F-44C5-8F28-62A279BF8176}" srcOrd="0" destOrd="0" presId="urn:microsoft.com/office/officeart/2005/8/layout/hierarchy1"/>
    <dgm:cxn modelId="{CFBB6FF1-35B8-43C9-8687-8CBF224F0866}" type="presOf" srcId="{B05B249D-ED9F-438C-89CE-A049B4D3BA2B}" destId="{E3CFA68A-7AD1-4294-851B-202D84D3F1A2}" srcOrd="0" destOrd="0" presId="urn:microsoft.com/office/officeart/2005/8/layout/hierarchy1"/>
    <dgm:cxn modelId="{1B3FE75D-A6D1-4D46-A55E-EE91A409342E}" type="presParOf" srcId="{2F75929E-4B7D-4A55-B2C9-B5EFD23B3FAC}" destId="{9A75F8AD-EAF4-4938-8D85-02655A1A2406}" srcOrd="0" destOrd="0" presId="urn:microsoft.com/office/officeart/2005/8/layout/hierarchy1"/>
    <dgm:cxn modelId="{FDD6BF75-2717-469E-8C88-CF5F896DB3AF}" type="presParOf" srcId="{9A75F8AD-EAF4-4938-8D85-02655A1A2406}" destId="{C6DF9643-9721-4325-8A3F-3A87EB1FCF67}" srcOrd="0" destOrd="0" presId="urn:microsoft.com/office/officeart/2005/8/layout/hierarchy1"/>
    <dgm:cxn modelId="{A1887C89-5C76-4A5A-80CF-C9BF6FC08780}" type="presParOf" srcId="{C6DF9643-9721-4325-8A3F-3A87EB1FCF67}" destId="{83D861CB-D162-47E3-A021-28709157E127}" srcOrd="0" destOrd="0" presId="urn:microsoft.com/office/officeart/2005/8/layout/hierarchy1"/>
    <dgm:cxn modelId="{873E6342-CA62-458D-8DB4-9002D43ABCAB}" type="presParOf" srcId="{C6DF9643-9721-4325-8A3F-3A87EB1FCF67}" destId="{2077DABC-573F-44C5-8F28-62A279BF8176}" srcOrd="1" destOrd="0" presId="urn:microsoft.com/office/officeart/2005/8/layout/hierarchy1"/>
    <dgm:cxn modelId="{65DD44E0-7541-4491-85EA-3BCC69D6C2C9}" type="presParOf" srcId="{9A75F8AD-EAF4-4938-8D85-02655A1A2406}" destId="{03431B15-D8B9-4998-B39D-7B83CAEEA3C8}" srcOrd="1" destOrd="0" presId="urn:microsoft.com/office/officeart/2005/8/layout/hierarchy1"/>
    <dgm:cxn modelId="{B8B8F13E-35AE-4969-8D3D-2C63F4E1E971}" type="presParOf" srcId="{03431B15-D8B9-4998-B39D-7B83CAEEA3C8}" destId="{F79AC747-048B-49EC-AA8A-BAD7FC5B7954}" srcOrd="0" destOrd="0" presId="urn:microsoft.com/office/officeart/2005/8/layout/hierarchy1"/>
    <dgm:cxn modelId="{5BDE5B15-CF49-41A0-B9F7-086CC89F857E}" type="presParOf" srcId="{03431B15-D8B9-4998-B39D-7B83CAEEA3C8}" destId="{9D56B7A4-6EDA-4C70-9D16-0162CD7CF8E4}" srcOrd="1" destOrd="0" presId="urn:microsoft.com/office/officeart/2005/8/layout/hierarchy1"/>
    <dgm:cxn modelId="{D1A9FF45-9634-4C60-A48C-A87E6ED1B6FA}" type="presParOf" srcId="{9D56B7A4-6EDA-4C70-9D16-0162CD7CF8E4}" destId="{7B14C2AF-032D-4940-BB04-9FAF07839474}" srcOrd="0" destOrd="0" presId="urn:microsoft.com/office/officeart/2005/8/layout/hierarchy1"/>
    <dgm:cxn modelId="{C7D0650F-8201-4C94-AA81-6F80FA606EBC}" type="presParOf" srcId="{7B14C2AF-032D-4940-BB04-9FAF07839474}" destId="{3616C254-9EB2-4BCA-AB50-0B3DA18FB248}" srcOrd="0" destOrd="0" presId="urn:microsoft.com/office/officeart/2005/8/layout/hierarchy1"/>
    <dgm:cxn modelId="{B7BCF47A-2EC7-4BF0-9AC8-2C26F3020911}" type="presParOf" srcId="{7B14C2AF-032D-4940-BB04-9FAF07839474}" destId="{E3CFA68A-7AD1-4294-851B-202D84D3F1A2}" srcOrd="1" destOrd="0" presId="urn:microsoft.com/office/officeart/2005/8/layout/hierarchy1"/>
    <dgm:cxn modelId="{E901763C-0BD7-4DB1-8011-B58EC1C11EAA}" type="presParOf" srcId="{9D56B7A4-6EDA-4C70-9D16-0162CD7CF8E4}" destId="{C53FBD4A-B4FD-4E4D-8B74-6BC9854EC2A1}" srcOrd="1" destOrd="0" presId="urn:microsoft.com/office/officeart/2005/8/layout/hierarchy1"/>
    <dgm:cxn modelId="{A59FDEB1-8586-4210-AC5B-78AEEA95C83A}" type="presParOf" srcId="{03431B15-D8B9-4998-B39D-7B83CAEEA3C8}" destId="{6AF8A888-F2D6-46A8-8156-342DAD2F1D75}" srcOrd="2" destOrd="0" presId="urn:microsoft.com/office/officeart/2005/8/layout/hierarchy1"/>
    <dgm:cxn modelId="{0BCC4BC2-18FC-4017-B309-4088C577DC6D}" type="presParOf" srcId="{03431B15-D8B9-4998-B39D-7B83CAEEA3C8}" destId="{695D30C8-7F27-47B6-AD59-F27AF72913FB}" srcOrd="3" destOrd="0" presId="urn:microsoft.com/office/officeart/2005/8/layout/hierarchy1"/>
    <dgm:cxn modelId="{2605A78D-2068-4357-BCAF-004F2022581E}" type="presParOf" srcId="{695D30C8-7F27-47B6-AD59-F27AF72913FB}" destId="{3FB5A05D-37AA-4C8C-B76B-F42CA1CA7428}" srcOrd="0" destOrd="0" presId="urn:microsoft.com/office/officeart/2005/8/layout/hierarchy1"/>
    <dgm:cxn modelId="{9E28256B-D6FE-46CF-BE56-C363C5BF9FA5}" type="presParOf" srcId="{3FB5A05D-37AA-4C8C-B76B-F42CA1CA7428}" destId="{CA251CC0-C064-4994-8553-957FE8899718}" srcOrd="0" destOrd="0" presId="urn:microsoft.com/office/officeart/2005/8/layout/hierarchy1"/>
    <dgm:cxn modelId="{694D2645-800B-473A-A97B-8F127E7E7691}" type="presParOf" srcId="{3FB5A05D-37AA-4C8C-B76B-F42CA1CA7428}" destId="{F9906774-2C15-4593-9CBA-BFC6D92D4739}" srcOrd="1" destOrd="0" presId="urn:microsoft.com/office/officeart/2005/8/layout/hierarchy1"/>
    <dgm:cxn modelId="{04085116-3648-4B2A-95BE-19C52962AFE5}" type="presParOf" srcId="{695D30C8-7F27-47B6-AD59-F27AF72913FB}" destId="{A28E2DB7-183F-48A0-9253-A9A2A1C24A25}" srcOrd="1" destOrd="0" presId="urn:microsoft.com/office/officeart/2005/8/layout/hierarchy1"/>
    <dgm:cxn modelId="{BC222137-F3D5-43CA-9E31-5A77072586D6}" type="presParOf" srcId="{03431B15-D8B9-4998-B39D-7B83CAEEA3C8}" destId="{798FDE61-7F91-483F-88DF-8DBF3A4446B2}" srcOrd="4" destOrd="0" presId="urn:microsoft.com/office/officeart/2005/8/layout/hierarchy1"/>
    <dgm:cxn modelId="{285111FE-E551-45E9-9948-2670B07EF973}" type="presParOf" srcId="{03431B15-D8B9-4998-B39D-7B83CAEEA3C8}" destId="{74E37C41-ED31-4959-83FA-3475AE162B0B}" srcOrd="5" destOrd="0" presId="urn:microsoft.com/office/officeart/2005/8/layout/hierarchy1"/>
    <dgm:cxn modelId="{22A5C1A5-6069-4015-900B-C564F2CC5995}" type="presParOf" srcId="{74E37C41-ED31-4959-83FA-3475AE162B0B}" destId="{F1768502-9B5E-4F50-AB55-0EB7090E3561}" srcOrd="0" destOrd="0" presId="urn:microsoft.com/office/officeart/2005/8/layout/hierarchy1"/>
    <dgm:cxn modelId="{DD665954-CD68-4B92-ABCA-91F603521FBC}" type="presParOf" srcId="{F1768502-9B5E-4F50-AB55-0EB7090E3561}" destId="{2739397D-8688-4C5E-B476-9B174AFE3D4F}" srcOrd="0" destOrd="0" presId="urn:microsoft.com/office/officeart/2005/8/layout/hierarchy1"/>
    <dgm:cxn modelId="{12D19697-A646-4A46-9D84-7EBCEE72A6BF}" type="presParOf" srcId="{F1768502-9B5E-4F50-AB55-0EB7090E3561}" destId="{B6C85897-FCBC-46AF-8700-88E3A0425DB6}" srcOrd="1" destOrd="0" presId="urn:microsoft.com/office/officeart/2005/8/layout/hierarchy1"/>
    <dgm:cxn modelId="{C64BCC94-166E-44AD-8A90-8C311C1C1D3F}" type="presParOf" srcId="{74E37C41-ED31-4959-83FA-3475AE162B0B}" destId="{CB6A9C26-EA90-495E-BDE5-CC827B2CAF9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148DE9-982B-4525-800F-897657EDFD0D}" type="doc">
      <dgm:prSet loTypeId="urn:microsoft.com/office/officeart/2005/8/layout/gear1" loCatId="process" qsTypeId="urn:microsoft.com/office/officeart/2005/8/quickstyle/3d1" qsCatId="3D" csTypeId="urn:microsoft.com/office/officeart/2005/8/colors/colorful1#1" csCatId="colorful" phldr="1"/>
      <dgm:spPr/>
      <dgm:t>
        <a:bodyPr/>
        <a:lstStyle/>
        <a:p>
          <a:endParaRPr lang="fr-FR"/>
        </a:p>
      </dgm:t>
    </dgm:pt>
    <dgm:pt modelId="{F7977DE8-C831-469C-8367-3965A951E316}">
      <dgm:prSet phldrT="[Texte]" custT="1"/>
      <dgm:spPr/>
      <dgm:t>
        <a:bodyPr/>
        <a:lstStyle/>
        <a:p>
          <a:r>
            <a:rPr lang="ar-MA" sz="2400" b="1" dirty="0"/>
            <a:t>التقويم  باعتباره عاملا مهما لضبط التعلمات </a:t>
          </a:r>
          <a:endParaRPr lang="fr-FR" sz="2400" b="1" dirty="0"/>
        </a:p>
      </dgm:t>
    </dgm:pt>
    <dgm:pt modelId="{EA4C49A7-0813-418D-98A5-ABD1668FB05F}" type="parTrans" cxnId="{F5EA6E2F-8120-4BF5-A98F-66B8FF97DB2F}">
      <dgm:prSet/>
      <dgm:spPr/>
      <dgm:t>
        <a:bodyPr/>
        <a:lstStyle/>
        <a:p>
          <a:endParaRPr lang="fr-FR"/>
        </a:p>
      </dgm:t>
    </dgm:pt>
    <dgm:pt modelId="{7B05CA71-79B4-4B0F-AF6B-3BDA6CAE552E}" type="sibTrans" cxnId="{F5EA6E2F-8120-4BF5-A98F-66B8FF97DB2F}">
      <dgm:prSet/>
      <dgm:spPr/>
      <dgm:t>
        <a:bodyPr/>
        <a:lstStyle/>
        <a:p>
          <a:endParaRPr lang="fr-FR"/>
        </a:p>
      </dgm:t>
    </dgm:pt>
    <dgm:pt modelId="{A8E582F7-C3D9-415E-AE15-25E0CEB4EEE4}">
      <dgm:prSet phldrT="[Texte]" custT="1"/>
      <dgm:spPr/>
      <dgm:t>
        <a:bodyPr/>
        <a:lstStyle/>
        <a:p>
          <a:r>
            <a:rPr lang="ar-MA" sz="2400" b="1" dirty="0"/>
            <a:t>التدبير والانجاز الجيدان للوضعيات التعلمية </a:t>
          </a:r>
          <a:endParaRPr lang="fr-FR" sz="2400" b="1" dirty="0"/>
        </a:p>
      </dgm:t>
    </dgm:pt>
    <dgm:pt modelId="{02D90B3C-E966-4117-8F92-79B480D10EDD}" type="parTrans" cxnId="{06958E33-02BA-465C-8334-DD668EAC75CB}">
      <dgm:prSet/>
      <dgm:spPr/>
      <dgm:t>
        <a:bodyPr/>
        <a:lstStyle/>
        <a:p>
          <a:endParaRPr lang="fr-FR"/>
        </a:p>
      </dgm:t>
    </dgm:pt>
    <dgm:pt modelId="{C48D5A32-142F-4D1E-8178-3525FE01FE87}" type="sibTrans" cxnId="{06958E33-02BA-465C-8334-DD668EAC75CB}">
      <dgm:prSet/>
      <dgm:spPr/>
      <dgm:t>
        <a:bodyPr/>
        <a:lstStyle/>
        <a:p>
          <a:endParaRPr lang="fr-FR"/>
        </a:p>
      </dgm:t>
    </dgm:pt>
    <dgm:pt modelId="{19C52AE1-E213-4349-B556-57AA910DEE49}">
      <dgm:prSet phldrT="[Texte]" custT="1"/>
      <dgm:spPr/>
      <dgm:t>
        <a:bodyPr/>
        <a:lstStyle/>
        <a:p>
          <a:r>
            <a:rPr lang="ar-MA" sz="2000" b="1" dirty="0">
              <a:solidFill>
                <a:schemeClr val="bg1"/>
              </a:solidFill>
            </a:rPr>
            <a:t>البرمجة والتخطيط الجيدان للوضعيات التعلمية </a:t>
          </a:r>
          <a:endParaRPr lang="fr-FR" sz="2000" b="1" dirty="0">
            <a:solidFill>
              <a:schemeClr val="bg1"/>
            </a:solidFill>
          </a:endParaRPr>
        </a:p>
      </dgm:t>
    </dgm:pt>
    <dgm:pt modelId="{D9A02DF8-6A31-46F1-B500-AE1BF23DCD56}" type="parTrans" cxnId="{EEAD10A4-1A25-4E50-BBA9-FA8D101648CC}">
      <dgm:prSet/>
      <dgm:spPr/>
      <dgm:t>
        <a:bodyPr/>
        <a:lstStyle/>
        <a:p>
          <a:endParaRPr lang="fr-FR"/>
        </a:p>
      </dgm:t>
    </dgm:pt>
    <dgm:pt modelId="{0A99FDF0-FBE9-43A3-AB97-B3F2514B5836}" type="sibTrans" cxnId="{EEAD10A4-1A25-4E50-BBA9-FA8D101648CC}">
      <dgm:prSet/>
      <dgm:spPr/>
      <dgm:t>
        <a:bodyPr/>
        <a:lstStyle/>
        <a:p>
          <a:endParaRPr lang="fr-FR"/>
        </a:p>
      </dgm:t>
    </dgm:pt>
    <dgm:pt modelId="{90878423-7CD3-4407-A7A3-6297446D202C}" type="pres">
      <dgm:prSet presAssocID="{22148DE9-982B-4525-800F-897657EDFD0D}" presName="composite" presStyleCnt="0">
        <dgm:presLayoutVars>
          <dgm:chMax val="3"/>
          <dgm:animLvl val="lvl"/>
          <dgm:resizeHandles val="exact"/>
        </dgm:presLayoutVars>
      </dgm:prSet>
      <dgm:spPr/>
    </dgm:pt>
    <dgm:pt modelId="{A8D20D2B-F01D-4521-9910-B7C3F1D7334F}" type="pres">
      <dgm:prSet presAssocID="{F7977DE8-C831-469C-8367-3965A951E316}" presName="gear1" presStyleLbl="node1" presStyleIdx="0" presStyleCnt="3" custScaleX="110596">
        <dgm:presLayoutVars>
          <dgm:chMax val="1"/>
          <dgm:bulletEnabled val="1"/>
        </dgm:presLayoutVars>
      </dgm:prSet>
      <dgm:spPr/>
    </dgm:pt>
    <dgm:pt modelId="{64D85E2E-545D-4E08-A0C3-A55C43D1FD71}" type="pres">
      <dgm:prSet presAssocID="{F7977DE8-C831-469C-8367-3965A951E316}" presName="gear1srcNode" presStyleLbl="node1" presStyleIdx="0" presStyleCnt="3"/>
      <dgm:spPr/>
    </dgm:pt>
    <dgm:pt modelId="{F9A363EA-D023-4D6B-939B-3556B46C663E}" type="pres">
      <dgm:prSet presAssocID="{F7977DE8-C831-469C-8367-3965A951E316}" presName="gear1dstNode" presStyleLbl="node1" presStyleIdx="0" presStyleCnt="3"/>
      <dgm:spPr/>
    </dgm:pt>
    <dgm:pt modelId="{E8214637-C7B1-4C08-B28D-B330BDA96D0B}" type="pres">
      <dgm:prSet presAssocID="{A8E582F7-C3D9-415E-AE15-25E0CEB4EEE4}" presName="gear2" presStyleLbl="node1" presStyleIdx="1" presStyleCnt="3" custScaleX="183534" custScaleY="150174" custLinFactNeighborX="-48397" custLinFactNeighborY="-14948">
        <dgm:presLayoutVars>
          <dgm:chMax val="1"/>
          <dgm:bulletEnabled val="1"/>
        </dgm:presLayoutVars>
      </dgm:prSet>
      <dgm:spPr/>
    </dgm:pt>
    <dgm:pt modelId="{137E21D6-5777-4D0F-8EED-40E6584AD8B9}" type="pres">
      <dgm:prSet presAssocID="{A8E582F7-C3D9-415E-AE15-25E0CEB4EEE4}" presName="gear2srcNode" presStyleLbl="node1" presStyleIdx="1" presStyleCnt="3"/>
      <dgm:spPr/>
    </dgm:pt>
    <dgm:pt modelId="{7F365C57-629B-4DDC-BDC8-BD7DA8BB2BFB}" type="pres">
      <dgm:prSet presAssocID="{A8E582F7-C3D9-415E-AE15-25E0CEB4EEE4}" presName="gear2dstNode" presStyleLbl="node1" presStyleIdx="1" presStyleCnt="3"/>
      <dgm:spPr/>
    </dgm:pt>
    <dgm:pt modelId="{FCD57293-6585-4166-AEFB-6BE9155F47FD}" type="pres">
      <dgm:prSet presAssocID="{19C52AE1-E213-4349-B556-57AA910DEE49}" presName="gear3" presStyleLbl="node1" presStyleIdx="2" presStyleCnt="3" custScaleX="145846" custScaleY="130925" custLinFactNeighborX="23279"/>
      <dgm:spPr/>
    </dgm:pt>
    <dgm:pt modelId="{3E7A9673-9C17-48CA-810D-EC9C383302BA}" type="pres">
      <dgm:prSet presAssocID="{19C52AE1-E213-4349-B556-57AA910DEE49}" presName="gear3tx" presStyleLbl="node1" presStyleIdx="2" presStyleCnt="3">
        <dgm:presLayoutVars>
          <dgm:chMax val="1"/>
          <dgm:bulletEnabled val="1"/>
        </dgm:presLayoutVars>
      </dgm:prSet>
      <dgm:spPr/>
    </dgm:pt>
    <dgm:pt modelId="{C5F1B338-9B85-4143-8843-B5E62CE48B2C}" type="pres">
      <dgm:prSet presAssocID="{19C52AE1-E213-4349-B556-57AA910DEE49}" presName="gear3srcNode" presStyleLbl="node1" presStyleIdx="2" presStyleCnt="3"/>
      <dgm:spPr/>
    </dgm:pt>
    <dgm:pt modelId="{10605898-F5A9-4013-A6F6-2ECD0E15CC49}" type="pres">
      <dgm:prSet presAssocID="{19C52AE1-E213-4349-B556-57AA910DEE49}" presName="gear3dstNode" presStyleLbl="node1" presStyleIdx="2" presStyleCnt="3"/>
      <dgm:spPr/>
    </dgm:pt>
    <dgm:pt modelId="{31488112-E2AA-47FD-A15B-FE353DC6219F}" type="pres">
      <dgm:prSet presAssocID="{7B05CA71-79B4-4B0F-AF6B-3BDA6CAE552E}" presName="connector1" presStyleLbl="sibTrans2D1" presStyleIdx="0" presStyleCnt="3"/>
      <dgm:spPr/>
    </dgm:pt>
    <dgm:pt modelId="{7AC137AF-F4FE-474F-AF11-D28877B10A5D}" type="pres">
      <dgm:prSet presAssocID="{C48D5A32-142F-4D1E-8178-3525FE01FE87}" presName="connector2" presStyleLbl="sibTrans2D1" presStyleIdx="1" presStyleCnt="3" custAng="15563256" custLinFactNeighborX="-38226" custLinFactNeighborY="25310"/>
      <dgm:spPr/>
    </dgm:pt>
    <dgm:pt modelId="{7B883D95-CAB9-4FF7-B5C1-C375B893FD75}" type="pres">
      <dgm:prSet presAssocID="{0A99FDF0-FBE9-43A3-AB97-B3F2514B5836}" presName="connector3" presStyleLbl="sibTrans2D1" presStyleIdx="2" presStyleCnt="3" custAng="2037473"/>
      <dgm:spPr/>
    </dgm:pt>
  </dgm:ptLst>
  <dgm:cxnLst>
    <dgm:cxn modelId="{4BB10812-F26E-42FE-8ECB-575C7AB7B1E8}" type="presOf" srcId="{19C52AE1-E213-4349-B556-57AA910DEE49}" destId="{3E7A9673-9C17-48CA-810D-EC9C383302BA}" srcOrd="1" destOrd="0" presId="urn:microsoft.com/office/officeart/2005/8/layout/gear1"/>
    <dgm:cxn modelId="{D732AB1A-A0E9-4A26-85AC-9E0DA12E8F3C}" type="presOf" srcId="{22148DE9-982B-4525-800F-897657EDFD0D}" destId="{90878423-7CD3-4407-A7A3-6297446D202C}" srcOrd="0" destOrd="0" presId="urn:microsoft.com/office/officeart/2005/8/layout/gear1"/>
    <dgm:cxn modelId="{1D5CC31B-1B0A-4AF5-9875-0E173E457811}" type="presOf" srcId="{0A99FDF0-FBE9-43A3-AB97-B3F2514B5836}" destId="{7B883D95-CAB9-4FF7-B5C1-C375B893FD75}" srcOrd="0" destOrd="0" presId="urn:microsoft.com/office/officeart/2005/8/layout/gear1"/>
    <dgm:cxn modelId="{0BFF6625-554A-478E-BABA-C11B92DE7AF9}" type="presOf" srcId="{19C52AE1-E213-4349-B556-57AA910DEE49}" destId="{C5F1B338-9B85-4143-8843-B5E62CE48B2C}" srcOrd="2" destOrd="0" presId="urn:microsoft.com/office/officeart/2005/8/layout/gear1"/>
    <dgm:cxn modelId="{61C5072E-2102-4A30-B306-81B25A553B78}" type="presOf" srcId="{19C52AE1-E213-4349-B556-57AA910DEE49}" destId="{FCD57293-6585-4166-AEFB-6BE9155F47FD}" srcOrd="0" destOrd="0" presId="urn:microsoft.com/office/officeart/2005/8/layout/gear1"/>
    <dgm:cxn modelId="{F5EA6E2F-8120-4BF5-A98F-66B8FF97DB2F}" srcId="{22148DE9-982B-4525-800F-897657EDFD0D}" destId="{F7977DE8-C831-469C-8367-3965A951E316}" srcOrd="0" destOrd="0" parTransId="{EA4C49A7-0813-418D-98A5-ABD1668FB05F}" sibTransId="{7B05CA71-79B4-4B0F-AF6B-3BDA6CAE552E}"/>
    <dgm:cxn modelId="{06958E33-02BA-465C-8334-DD668EAC75CB}" srcId="{22148DE9-982B-4525-800F-897657EDFD0D}" destId="{A8E582F7-C3D9-415E-AE15-25E0CEB4EEE4}" srcOrd="1" destOrd="0" parTransId="{02D90B3C-E966-4117-8F92-79B480D10EDD}" sibTransId="{C48D5A32-142F-4D1E-8178-3525FE01FE87}"/>
    <dgm:cxn modelId="{68FD1D68-9271-4AE6-B4F0-B8A449C3B09A}" type="presOf" srcId="{C48D5A32-142F-4D1E-8178-3525FE01FE87}" destId="{7AC137AF-F4FE-474F-AF11-D28877B10A5D}" srcOrd="0" destOrd="0" presId="urn:microsoft.com/office/officeart/2005/8/layout/gear1"/>
    <dgm:cxn modelId="{22849D87-E5EA-4855-976B-89EA1052A552}" type="presOf" srcId="{A8E582F7-C3D9-415E-AE15-25E0CEB4EEE4}" destId="{E8214637-C7B1-4C08-B28D-B330BDA96D0B}" srcOrd="0" destOrd="0" presId="urn:microsoft.com/office/officeart/2005/8/layout/gear1"/>
    <dgm:cxn modelId="{008CB591-C6B6-4645-9134-FFC1F1CF097F}" type="presOf" srcId="{A8E582F7-C3D9-415E-AE15-25E0CEB4EEE4}" destId="{7F365C57-629B-4DDC-BDC8-BD7DA8BB2BFB}" srcOrd="2" destOrd="0" presId="urn:microsoft.com/office/officeart/2005/8/layout/gear1"/>
    <dgm:cxn modelId="{930DF798-950B-45F0-8046-4514AC2FAC36}" type="presOf" srcId="{F7977DE8-C831-469C-8367-3965A951E316}" destId="{F9A363EA-D023-4D6B-939B-3556B46C663E}" srcOrd="2" destOrd="0" presId="urn:microsoft.com/office/officeart/2005/8/layout/gear1"/>
    <dgm:cxn modelId="{EEAD10A4-1A25-4E50-BBA9-FA8D101648CC}" srcId="{22148DE9-982B-4525-800F-897657EDFD0D}" destId="{19C52AE1-E213-4349-B556-57AA910DEE49}" srcOrd="2" destOrd="0" parTransId="{D9A02DF8-6A31-46F1-B500-AE1BF23DCD56}" sibTransId="{0A99FDF0-FBE9-43A3-AB97-B3F2514B5836}"/>
    <dgm:cxn modelId="{97DF3FAC-6D09-4DBB-86CC-F22AB65FFF36}" type="presOf" srcId="{19C52AE1-E213-4349-B556-57AA910DEE49}" destId="{10605898-F5A9-4013-A6F6-2ECD0E15CC49}" srcOrd="3" destOrd="0" presId="urn:microsoft.com/office/officeart/2005/8/layout/gear1"/>
    <dgm:cxn modelId="{28CC5CC3-D62E-4D56-81D2-612618EC17C2}" type="presOf" srcId="{7B05CA71-79B4-4B0F-AF6B-3BDA6CAE552E}" destId="{31488112-E2AA-47FD-A15B-FE353DC6219F}" srcOrd="0" destOrd="0" presId="urn:microsoft.com/office/officeart/2005/8/layout/gear1"/>
    <dgm:cxn modelId="{C22F66DE-F6D9-41F7-AEBA-FAD173EE36C9}" type="presOf" srcId="{F7977DE8-C831-469C-8367-3965A951E316}" destId="{64D85E2E-545D-4E08-A0C3-A55C43D1FD71}" srcOrd="1" destOrd="0" presId="urn:microsoft.com/office/officeart/2005/8/layout/gear1"/>
    <dgm:cxn modelId="{C2D7E9F6-0784-4C3E-901B-928619069871}" type="presOf" srcId="{A8E582F7-C3D9-415E-AE15-25E0CEB4EEE4}" destId="{137E21D6-5777-4D0F-8EED-40E6584AD8B9}" srcOrd="1" destOrd="0" presId="urn:microsoft.com/office/officeart/2005/8/layout/gear1"/>
    <dgm:cxn modelId="{0F7B1BF9-E08E-4AF2-A416-8FAC77679169}" type="presOf" srcId="{F7977DE8-C831-469C-8367-3965A951E316}" destId="{A8D20D2B-F01D-4521-9910-B7C3F1D7334F}" srcOrd="0" destOrd="0" presId="urn:microsoft.com/office/officeart/2005/8/layout/gear1"/>
    <dgm:cxn modelId="{3C9A2F24-0600-47E9-91EE-39041529F8CA}" type="presParOf" srcId="{90878423-7CD3-4407-A7A3-6297446D202C}" destId="{A8D20D2B-F01D-4521-9910-B7C3F1D7334F}" srcOrd="0" destOrd="0" presId="urn:microsoft.com/office/officeart/2005/8/layout/gear1"/>
    <dgm:cxn modelId="{09B8BB36-83EF-4133-B04A-F88795A78BF9}" type="presParOf" srcId="{90878423-7CD3-4407-A7A3-6297446D202C}" destId="{64D85E2E-545D-4E08-A0C3-A55C43D1FD71}" srcOrd="1" destOrd="0" presId="urn:microsoft.com/office/officeart/2005/8/layout/gear1"/>
    <dgm:cxn modelId="{FC77F2F1-D3CE-4420-A07E-46E339D81C0C}" type="presParOf" srcId="{90878423-7CD3-4407-A7A3-6297446D202C}" destId="{F9A363EA-D023-4D6B-939B-3556B46C663E}" srcOrd="2" destOrd="0" presId="urn:microsoft.com/office/officeart/2005/8/layout/gear1"/>
    <dgm:cxn modelId="{0E190DD9-8D30-457F-8859-296437B5FB5E}" type="presParOf" srcId="{90878423-7CD3-4407-A7A3-6297446D202C}" destId="{E8214637-C7B1-4C08-B28D-B330BDA96D0B}" srcOrd="3" destOrd="0" presId="urn:microsoft.com/office/officeart/2005/8/layout/gear1"/>
    <dgm:cxn modelId="{1DC3C8CA-1C0F-4B93-8367-3A0C414A18CE}" type="presParOf" srcId="{90878423-7CD3-4407-A7A3-6297446D202C}" destId="{137E21D6-5777-4D0F-8EED-40E6584AD8B9}" srcOrd="4" destOrd="0" presId="urn:microsoft.com/office/officeart/2005/8/layout/gear1"/>
    <dgm:cxn modelId="{BD8DEC13-DABD-4526-BD5F-6B9B556C30B5}" type="presParOf" srcId="{90878423-7CD3-4407-A7A3-6297446D202C}" destId="{7F365C57-629B-4DDC-BDC8-BD7DA8BB2BFB}" srcOrd="5" destOrd="0" presId="urn:microsoft.com/office/officeart/2005/8/layout/gear1"/>
    <dgm:cxn modelId="{40251EBE-1C31-4FC2-938A-3BB1C0AAECF4}" type="presParOf" srcId="{90878423-7CD3-4407-A7A3-6297446D202C}" destId="{FCD57293-6585-4166-AEFB-6BE9155F47FD}" srcOrd="6" destOrd="0" presId="urn:microsoft.com/office/officeart/2005/8/layout/gear1"/>
    <dgm:cxn modelId="{0F95244B-F7BA-4806-B1F5-7704D926D072}" type="presParOf" srcId="{90878423-7CD3-4407-A7A3-6297446D202C}" destId="{3E7A9673-9C17-48CA-810D-EC9C383302BA}" srcOrd="7" destOrd="0" presId="urn:microsoft.com/office/officeart/2005/8/layout/gear1"/>
    <dgm:cxn modelId="{3F3A1359-90A8-4FBC-A26B-AA47DD3D2876}" type="presParOf" srcId="{90878423-7CD3-4407-A7A3-6297446D202C}" destId="{C5F1B338-9B85-4143-8843-B5E62CE48B2C}" srcOrd="8" destOrd="0" presId="urn:microsoft.com/office/officeart/2005/8/layout/gear1"/>
    <dgm:cxn modelId="{376FABB2-5EB8-4CCF-8FB1-D95F498A83C8}" type="presParOf" srcId="{90878423-7CD3-4407-A7A3-6297446D202C}" destId="{10605898-F5A9-4013-A6F6-2ECD0E15CC49}" srcOrd="9" destOrd="0" presId="urn:microsoft.com/office/officeart/2005/8/layout/gear1"/>
    <dgm:cxn modelId="{EB38FF02-CD5B-4C10-806C-D074063F8B67}" type="presParOf" srcId="{90878423-7CD3-4407-A7A3-6297446D202C}" destId="{31488112-E2AA-47FD-A15B-FE353DC6219F}" srcOrd="10" destOrd="0" presId="urn:microsoft.com/office/officeart/2005/8/layout/gear1"/>
    <dgm:cxn modelId="{47B794C0-06C7-4323-83A8-828BB99FFEAD}" type="presParOf" srcId="{90878423-7CD3-4407-A7A3-6297446D202C}" destId="{7AC137AF-F4FE-474F-AF11-D28877B10A5D}" srcOrd="11" destOrd="0" presId="urn:microsoft.com/office/officeart/2005/8/layout/gear1"/>
    <dgm:cxn modelId="{B958A1CD-C02B-44CA-AB2D-F8F0AFDEF635}" type="presParOf" srcId="{90878423-7CD3-4407-A7A3-6297446D202C}" destId="{7B883D95-CAB9-4FF7-B5C1-C375B893FD75}" srcOrd="12" destOrd="0" presId="urn:microsoft.com/office/officeart/2005/8/layout/gear1"/>
  </dgm:cxnLst>
  <dgm:bg>
    <a:solidFill>
      <a:schemeClr val="accent6">
        <a:lumMod val="60000"/>
        <a:lumOff val="40000"/>
      </a:schemeClr>
    </a:solidFill>
  </dgm:bg>
  <dgm:whole>
    <a:ln>
      <a:prstDash val="solid"/>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96EEBE-B42B-4C4D-BAAB-5C9B59796B9B}" type="doc">
      <dgm:prSet loTypeId="urn:microsoft.com/office/officeart/2005/8/layout/process2" loCatId="process" qsTypeId="urn:microsoft.com/office/officeart/2005/8/quickstyle/simple1" qsCatId="simple" csTypeId="urn:microsoft.com/office/officeart/2005/8/colors/accent1_1" csCatId="accent1" phldr="1"/>
      <dgm:spPr/>
    </dgm:pt>
    <dgm:pt modelId="{24E250BC-124C-4B00-AE8C-8FB7CEB78391}">
      <dgm:prSet phldrT="[Texte]" custT="1"/>
      <dgm:spPr/>
      <dgm:t>
        <a:bodyPr/>
        <a:lstStyle/>
        <a:p>
          <a:r>
            <a:rPr lang="ar-MA" sz="2800" b="1" dirty="0">
              <a:solidFill>
                <a:srgbClr val="C00000"/>
              </a:solidFill>
            </a:rPr>
            <a:t>الديداكتيك / علم التدريس</a:t>
          </a:r>
          <a:endParaRPr lang="fr-FR" sz="2800" b="1" dirty="0">
            <a:solidFill>
              <a:srgbClr val="C00000"/>
            </a:solidFill>
          </a:endParaRPr>
        </a:p>
      </dgm:t>
    </dgm:pt>
    <dgm:pt modelId="{8B45BE30-0EA5-4B4F-B34B-D7A5722C9961}" type="parTrans" cxnId="{48BEDB5B-DA0F-406F-93D4-F7FFC4290118}">
      <dgm:prSet/>
      <dgm:spPr/>
      <dgm:t>
        <a:bodyPr/>
        <a:lstStyle/>
        <a:p>
          <a:endParaRPr lang="fr-FR"/>
        </a:p>
      </dgm:t>
    </dgm:pt>
    <dgm:pt modelId="{6287F33D-A6FA-483B-BBB3-A2310012766A}" type="sibTrans" cxnId="{48BEDB5B-DA0F-406F-93D4-F7FFC4290118}">
      <dgm:prSet>
        <dgm:style>
          <a:lnRef idx="2">
            <a:schemeClr val="dk1">
              <a:shade val="50000"/>
            </a:schemeClr>
          </a:lnRef>
          <a:fillRef idx="1">
            <a:schemeClr val="dk1"/>
          </a:fillRef>
          <a:effectRef idx="0">
            <a:schemeClr val="dk1"/>
          </a:effectRef>
          <a:fontRef idx="minor">
            <a:schemeClr val="lt1"/>
          </a:fontRef>
        </dgm:style>
      </dgm:prSet>
      <dgm:spPr>
        <a:solidFill>
          <a:srgbClr val="1E096D"/>
        </a:solidFill>
      </dgm:spPr>
      <dgm:t>
        <a:bodyPr/>
        <a:lstStyle/>
        <a:p>
          <a:endParaRPr lang="fr-FR"/>
        </a:p>
      </dgm:t>
    </dgm:pt>
    <dgm:pt modelId="{49F84791-83D8-4964-AC19-4C15FC3ACC37}">
      <dgm:prSet phldrT="[Texte]" custT="1"/>
      <dgm:spPr/>
      <dgm:t>
        <a:bodyPr/>
        <a:lstStyle/>
        <a:p>
          <a:r>
            <a:rPr lang="ar-MA" sz="2800" b="1" dirty="0">
              <a:solidFill>
                <a:srgbClr val="1E096D"/>
              </a:solidFill>
            </a:rPr>
            <a:t>ضبط وتوجيه </a:t>
          </a:r>
          <a:r>
            <a:rPr lang="ar-MA" sz="2800" b="1" dirty="0" err="1">
              <a:solidFill>
                <a:srgbClr val="1E096D"/>
              </a:solidFill>
            </a:rPr>
            <a:t>وعقلنة</a:t>
          </a:r>
          <a:r>
            <a:rPr lang="ar-MA" sz="2800" b="1" dirty="0">
              <a:solidFill>
                <a:srgbClr val="1E096D"/>
              </a:solidFill>
            </a:rPr>
            <a:t> فعل التدريس داخل مادة دراسية محددة </a:t>
          </a:r>
          <a:endParaRPr lang="fr-FR" sz="2800" b="1" dirty="0">
            <a:solidFill>
              <a:srgbClr val="1E096D"/>
            </a:solidFill>
          </a:endParaRPr>
        </a:p>
      </dgm:t>
    </dgm:pt>
    <dgm:pt modelId="{0E648D29-21BC-4E20-8CE9-0B31D3161299}" type="parTrans" cxnId="{19EB0556-2D83-46A9-8449-3FC85449F9CF}">
      <dgm:prSet/>
      <dgm:spPr/>
      <dgm:t>
        <a:bodyPr/>
        <a:lstStyle/>
        <a:p>
          <a:endParaRPr lang="fr-FR"/>
        </a:p>
      </dgm:t>
    </dgm:pt>
    <dgm:pt modelId="{9E9CF542-04FA-46B1-AFFA-89CCC6DAB2BC}" type="sibTrans" cxnId="{19EB0556-2D83-46A9-8449-3FC85449F9CF}">
      <dgm:prSet>
        <dgm:style>
          <a:lnRef idx="2">
            <a:schemeClr val="dk1">
              <a:shade val="50000"/>
            </a:schemeClr>
          </a:lnRef>
          <a:fillRef idx="1">
            <a:schemeClr val="dk1"/>
          </a:fillRef>
          <a:effectRef idx="0">
            <a:schemeClr val="dk1"/>
          </a:effectRef>
          <a:fontRef idx="minor">
            <a:schemeClr val="lt1"/>
          </a:fontRef>
        </dgm:style>
      </dgm:prSet>
      <dgm:spPr>
        <a:solidFill>
          <a:srgbClr val="1E096D"/>
        </a:solidFill>
      </dgm:spPr>
      <dgm:t>
        <a:bodyPr/>
        <a:lstStyle/>
        <a:p>
          <a:endParaRPr lang="fr-FR"/>
        </a:p>
      </dgm:t>
    </dgm:pt>
    <dgm:pt modelId="{ACB02A9C-6DE7-4FAD-9329-9AC421ABCAD1}">
      <dgm:prSet phldrT="[Texte]" custT="1"/>
      <dgm:spPr/>
      <dgm:t>
        <a:bodyPr/>
        <a:lstStyle/>
        <a:p>
          <a:r>
            <a:rPr lang="ar-MA" sz="2800" b="1" dirty="0">
              <a:solidFill>
                <a:srgbClr val="1E096D"/>
              </a:solidFill>
            </a:rPr>
            <a:t>تكوين معايير مضبوطة للتطبيق </a:t>
          </a:r>
          <a:r>
            <a:rPr lang="ar-MA" sz="2800" b="1" dirty="0" err="1">
              <a:solidFill>
                <a:srgbClr val="1E096D"/>
              </a:solidFill>
            </a:rPr>
            <a:t>الديـــداكتيكي</a:t>
          </a:r>
          <a:r>
            <a:rPr lang="ar-MA" sz="2800" b="1" dirty="0">
              <a:solidFill>
                <a:srgbClr val="1E096D"/>
              </a:solidFill>
            </a:rPr>
            <a:t> المهنـي الفعــــال </a:t>
          </a:r>
          <a:endParaRPr lang="fr-FR" sz="2800" b="1" dirty="0">
            <a:solidFill>
              <a:srgbClr val="1E096D"/>
            </a:solidFill>
          </a:endParaRPr>
        </a:p>
      </dgm:t>
    </dgm:pt>
    <dgm:pt modelId="{77887A17-3CA8-4213-95A1-DE88B22F1BD3}" type="parTrans" cxnId="{44B5158A-6810-4A8D-9709-AA2A9C18C7BC}">
      <dgm:prSet/>
      <dgm:spPr/>
      <dgm:t>
        <a:bodyPr/>
        <a:lstStyle/>
        <a:p>
          <a:endParaRPr lang="fr-FR"/>
        </a:p>
      </dgm:t>
    </dgm:pt>
    <dgm:pt modelId="{5BE50B18-614E-4D30-A03F-1FE240E18A6B}" type="sibTrans" cxnId="{44B5158A-6810-4A8D-9709-AA2A9C18C7BC}">
      <dgm:prSet/>
      <dgm:spPr/>
      <dgm:t>
        <a:bodyPr/>
        <a:lstStyle/>
        <a:p>
          <a:endParaRPr lang="fr-FR"/>
        </a:p>
      </dgm:t>
    </dgm:pt>
    <dgm:pt modelId="{780F9C52-C296-4A99-8C6F-88A3F75178A2}" type="pres">
      <dgm:prSet presAssocID="{5596EEBE-B42B-4C4D-BAAB-5C9B59796B9B}" presName="linearFlow" presStyleCnt="0">
        <dgm:presLayoutVars>
          <dgm:resizeHandles val="exact"/>
        </dgm:presLayoutVars>
      </dgm:prSet>
      <dgm:spPr/>
    </dgm:pt>
    <dgm:pt modelId="{3690C719-4B19-434B-89A6-34AEB0F5946D}" type="pres">
      <dgm:prSet presAssocID="{24E250BC-124C-4B00-AE8C-8FB7CEB78391}" presName="node" presStyleLbl="node1" presStyleIdx="0" presStyleCnt="3" custScaleX="400461">
        <dgm:presLayoutVars>
          <dgm:bulletEnabled val="1"/>
        </dgm:presLayoutVars>
      </dgm:prSet>
      <dgm:spPr/>
    </dgm:pt>
    <dgm:pt modelId="{262AD7D2-C337-4F97-9AD4-D8E6BA29D329}" type="pres">
      <dgm:prSet presAssocID="{6287F33D-A6FA-483B-BBB3-A2310012766A}" presName="sibTrans" presStyleLbl="sibTrans2D1" presStyleIdx="0" presStyleCnt="2" custScaleX="123190" custScaleY="263632"/>
      <dgm:spPr/>
    </dgm:pt>
    <dgm:pt modelId="{34F41E63-4D5A-443D-A89C-86053C6C237B}" type="pres">
      <dgm:prSet presAssocID="{6287F33D-A6FA-483B-BBB3-A2310012766A}" presName="connectorText" presStyleLbl="sibTrans2D1" presStyleIdx="0" presStyleCnt="2"/>
      <dgm:spPr/>
    </dgm:pt>
    <dgm:pt modelId="{F38AEC89-6CD8-4989-97B2-34525BB0B958}" type="pres">
      <dgm:prSet presAssocID="{49F84791-83D8-4964-AC19-4C15FC3ACC37}" presName="node" presStyleLbl="node1" presStyleIdx="1" presStyleCnt="3" custScaleX="411513">
        <dgm:presLayoutVars>
          <dgm:bulletEnabled val="1"/>
        </dgm:presLayoutVars>
      </dgm:prSet>
      <dgm:spPr/>
    </dgm:pt>
    <dgm:pt modelId="{82D985CB-7504-4D49-AB3B-AEEA09F1AB7C}" type="pres">
      <dgm:prSet presAssocID="{9E9CF542-04FA-46B1-AFFA-89CCC6DAB2BC}" presName="sibTrans" presStyleLbl="sibTrans2D1" presStyleIdx="1" presStyleCnt="2" custFlipHor="1" custScaleX="114086" custScaleY="263632"/>
      <dgm:spPr/>
    </dgm:pt>
    <dgm:pt modelId="{729A28D5-4AC0-4A66-90CF-9D2358BD2724}" type="pres">
      <dgm:prSet presAssocID="{9E9CF542-04FA-46B1-AFFA-89CCC6DAB2BC}" presName="connectorText" presStyleLbl="sibTrans2D1" presStyleIdx="1" presStyleCnt="2"/>
      <dgm:spPr/>
    </dgm:pt>
    <dgm:pt modelId="{6350D0B8-101F-4D92-9806-0011001B3D87}" type="pres">
      <dgm:prSet presAssocID="{ACB02A9C-6DE7-4FAD-9329-9AC421ABCAD1}" presName="node" presStyleLbl="node1" presStyleIdx="2" presStyleCnt="3" custScaleX="414350">
        <dgm:presLayoutVars>
          <dgm:bulletEnabled val="1"/>
        </dgm:presLayoutVars>
      </dgm:prSet>
      <dgm:spPr/>
    </dgm:pt>
  </dgm:ptLst>
  <dgm:cxnLst>
    <dgm:cxn modelId="{64123C06-560F-4637-89C4-67BC0D788577}" type="presOf" srcId="{49F84791-83D8-4964-AC19-4C15FC3ACC37}" destId="{F38AEC89-6CD8-4989-97B2-34525BB0B958}" srcOrd="0" destOrd="0" presId="urn:microsoft.com/office/officeart/2005/8/layout/process2"/>
    <dgm:cxn modelId="{48BEDB5B-DA0F-406F-93D4-F7FFC4290118}" srcId="{5596EEBE-B42B-4C4D-BAAB-5C9B59796B9B}" destId="{24E250BC-124C-4B00-AE8C-8FB7CEB78391}" srcOrd="0" destOrd="0" parTransId="{8B45BE30-0EA5-4B4F-B34B-D7A5722C9961}" sibTransId="{6287F33D-A6FA-483B-BBB3-A2310012766A}"/>
    <dgm:cxn modelId="{CE69C455-65DB-4281-B608-09AD71011A2E}" type="presOf" srcId="{5596EEBE-B42B-4C4D-BAAB-5C9B59796B9B}" destId="{780F9C52-C296-4A99-8C6F-88A3F75178A2}" srcOrd="0" destOrd="0" presId="urn:microsoft.com/office/officeart/2005/8/layout/process2"/>
    <dgm:cxn modelId="{19EB0556-2D83-46A9-8449-3FC85449F9CF}" srcId="{5596EEBE-B42B-4C4D-BAAB-5C9B59796B9B}" destId="{49F84791-83D8-4964-AC19-4C15FC3ACC37}" srcOrd="1" destOrd="0" parTransId="{0E648D29-21BC-4E20-8CE9-0B31D3161299}" sibTransId="{9E9CF542-04FA-46B1-AFFA-89CCC6DAB2BC}"/>
    <dgm:cxn modelId="{44B5158A-6810-4A8D-9709-AA2A9C18C7BC}" srcId="{5596EEBE-B42B-4C4D-BAAB-5C9B59796B9B}" destId="{ACB02A9C-6DE7-4FAD-9329-9AC421ABCAD1}" srcOrd="2" destOrd="0" parTransId="{77887A17-3CA8-4213-95A1-DE88B22F1BD3}" sibTransId="{5BE50B18-614E-4D30-A03F-1FE240E18A6B}"/>
    <dgm:cxn modelId="{E12AF28B-C91E-49B6-B910-2B1F4E0CABBA}" type="presOf" srcId="{ACB02A9C-6DE7-4FAD-9329-9AC421ABCAD1}" destId="{6350D0B8-101F-4D92-9806-0011001B3D87}" srcOrd="0" destOrd="0" presId="urn:microsoft.com/office/officeart/2005/8/layout/process2"/>
    <dgm:cxn modelId="{B81B4C8F-02D7-444D-8295-32AC3A967C5F}" type="presOf" srcId="{6287F33D-A6FA-483B-BBB3-A2310012766A}" destId="{262AD7D2-C337-4F97-9AD4-D8E6BA29D329}" srcOrd="0" destOrd="0" presId="urn:microsoft.com/office/officeart/2005/8/layout/process2"/>
    <dgm:cxn modelId="{5877C0B0-8E04-40F8-8D3A-3D2067654B5E}" type="presOf" srcId="{24E250BC-124C-4B00-AE8C-8FB7CEB78391}" destId="{3690C719-4B19-434B-89A6-34AEB0F5946D}" srcOrd="0" destOrd="0" presId="urn:microsoft.com/office/officeart/2005/8/layout/process2"/>
    <dgm:cxn modelId="{C1A2B6E4-4E28-4B82-88E8-2ECD53259B94}" type="presOf" srcId="{9E9CF542-04FA-46B1-AFFA-89CCC6DAB2BC}" destId="{82D985CB-7504-4D49-AB3B-AEEA09F1AB7C}" srcOrd="0" destOrd="0" presId="urn:microsoft.com/office/officeart/2005/8/layout/process2"/>
    <dgm:cxn modelId="{0C5342ED-3464-4ACB-BB42-0852876795C9}" type="presOf" srcId="{9E9CF542-04FA-46B1-AFFA-89CCC6DAB2BC}" destId="{729A28D5-4AC0-4A66-90CF-9D2358BD2724}" srcOrd="1" destOrd="0" presId="urn:microsoft.com/office/officeart/2005/8/layout/process2"/>
    <dgm:cxn modelId="{53B29FF8-6E8D-4D6D-B087-DEEE8C4DBEB2}" type="presOf" srcId="{6287F33D-A6FA-483B-BBB3-A2310012766A}" destId="{34F41E63-4D5A-443D-A89C-86053C6C237B}" srcOrd="1" destOrd="0" presId="urn:microsoft.com/office/officeart/2005/8/layout/process2"/>
    <dgm:cxn modelId="{F269BDDB-F3CA-48E4-B8AD-C05F9063C719}" type="presParOf" srcId="{780F9C52-C296-4A99-8C6F-88A3F75178A2}" destId="{3690C719-4B19-434B-89A6-34AEB0F5946D}" srcOrd="0" destOrd="0" presId="urn:microsoft.com/office/officeart/2005/8/layout/process2"/>
    <dgm:cxn modelId="{FDEB0040-C7B9-456D-AA8C-FFC3F229E888}" type="presParOf" srcId="{780F9C52-C296-4A99-8C6F-88A3F75178A2}" destId="{262AD7D2-C337-4F97-9AD4-D8E6BA29D329}" srcOrd="1" destOrd="0" presId="urn:microsoft.com/office/officeart/2005/8/layout/process2"/>
    <dgm:cxn modelId="{1A8BE631-1F87-4548-AA58-68B60429662A}" type="presParOf" srcId="{262AD7D2-C337-4F97-9AD4-D8E6BA29D329}" destId="{34F41E63-4D5A-443D-A89C-86053C6C237B}" srcOrd="0" destOrd="0" presId="urn:microsoft.com/office/officeart/2005/8/layout/process2"/>
    <dgm:cxn modelId="{AE96A22A-255F-4C45-8AD5-40254212E604}" type="presParOf" srcId="{780F9C52-C296-4A99-8C6F-88A3F75178A2}" destId="{F38AEC89-6CD8-4989-97B2-34525BB0B958}" srcOrd="2" destOrd="0" presId="urn:microsoft.com/office/officeart/2005/8/layout/process2"/>
    <dgm:cxn modelId="{4F3AE8E1-F69B-4302-9FFB-2EBDD0E84D25}" type="presParOf" srcId="{780F9C52-C296-4A99-8C6F-88A3F75178A2}" destId="{82D985CB-7504-4D49-AB3B-AEEA09F1AB7C}" srcOrd="3" destOrd="0" presId="urn:microsoft.com/office/officeart/2005/8/layout/process2"/>
    <dgm:cxn modelId="{261450F8-22A1-49CF-8F65-79B1C9ACF36A}" type="presParOf" srcId="{82D985CB-7504-4D49-AB3B-AEEA09F1AB7C}" destId="{729A28D5-4AC0-4A66-90CF-9D2358BD2724}" srcOrd="0" destOrd="0" presId="urn:microsoft.com/office/officeart/2005/8/layout/process2"/>
    <dgm:cxn modelId="{B589405C-2AC8-40D1-BD61-62476570DE9E}" type="presParOf" srcId="{780F9C52-C296-4A99-8C6F-88A3F75178A2}" destId="{6350D0B8-101F-4D92-9806-0011001B3D87}"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7677FA-BD1E-434F-9A94-FA2BFC8B2BDD}" type="doc">
      <dgm:prSet loTypeId="urn:microsoft.com/office/officeart/2005/8/layout/radial1" loCatId="cycle" qsTypeId="urn:microsoft.com/office/officeart/2005/8/quickstyle/simple4" qsCatId="simple" csTypeId="urn:microsoft.com/office/officeart/2005/8/colors/colorful1#2" csCatId="colorful" phldr="1"/>
      <dgm:spPr/>
      <dgm:t>
        <a:bodyPr/>
        <a:lstStyle/>
        <a:p>
          <a:endParaRPr lang="fr-FR"/>
        </a:p>
      </dgm:t>
    </dgm:pt>
    <dgm:pt modelId="{3634724F-A5A4-444F-9A89-E25794FAD451}">
      <dgm:prSet phldrT="[Texte]" custT="1"/>
      <dgm:spPr>
        <a:solidFill>
          <a:srgbClr val="FFC000"/>
        </a:solidFill>
      </dgm:spPr>
      <dgm:t>
        <a:bodyPr/>
        <a:lstStyle/>
        <a:p>
          <a:r>
            <a:rPr lang="ar-MA" sz="2800" b="1" dirty="0">
              <a:solidFill>
                <a:schemeClr val="tx1"/>
              </a:solidFill>
            </a:rPr>
            <a:t>الديداكتيك: فرع من علوم التربية يهتم بدراسة  منهجية تدريس مادة دراسية معينة في علاقتها بثلاثة مكونات أساسية</a:t>
          </a:r>
          <a:r>
            <a:rPr lang="ar-MA" sz="2800" b="1" dirty="0"/>
            <a:t> </a:t>
          </a:r>
          <a:endParaRPr lang="fr-FR" sz="2800" b="1" dirty="0"/>
        </a:p>
      </dgm:t>
    </dgm:pt>
    <dgm:pt modelId="{741743B2-A48D-4C2F-8F80-813A7077581C}" type="parTrans" cxnId="{0A2D9279-3B87-4680-AACF-D49B392FAAE5}">
      <dgm:prSet/>
      <dgm:spPr/>
      <dgm:t>
        <a:bodyPr/>
        <a:lstStyle/>
        <a:p>
          <a:endParaRPr lang="fr-FR"/>
        </a:p>
      </dgm:t>
    </dgm:pt>
    <dgm:pt modelId="{B6C1FAA4-BF0D-4B82-950F-E78FF3555E21}" type="sibTrans" cxnId="{0A2D9279-3B87-4680-AACF-D49B392FAAE5}">
      <dgm:prSet/>
      <dgm:spPr/>
      <dgm:t>
        <a:bodyPr/>
        <a:lstStyle/>
        <a:p>
          <a:endParaRPr lang="fr-FR"/>
        </a:p>
      </dgm:t>
    </dgm:pt>
    <dgm:pt modelId="{5DABB3A2-845A-449B-81B5-16D28A9BBA7E}">
      <dgm:prSet phldrT="[Texte]" custT="1"/>
      <dgm:spPr>
        <a:solidFill>
          <a:srgbClr val="92D050"/>
        </a:solidFill>
      </dgm:spPr>
      <dgm:t>
        <a:bodyPr/>
        <a:lstStyle/>
        <a:p>
          <a:r>
            <a:rPr lang="ar-MA" sz="2800" b="1" dirty="0">
              <a:solidFill>
                <a:srgbClr val="002060"/>
              </a:solidFill>
            </a:rPr>
            <a:t>المكون الابيستيمولوجي (المعرفي )</a:t>
          </a:r>
          <a:r>
            <a:rPr lang="ar-MA" sz="3200" b="1" dirty="0">
              <a:solidFill>
                <a:srgbClr val="002060"/>
              </a:solidFill>
            </a:rPr>
            <a:t> </a:t>
          </a:r>
          <a:endParaRPr lang="fr-FR" sz="3200" b="1" dirty="0">
            <a:solidFill>
              <a:srgbClr val="002060"/>
            </a:solidFill>
          </a:endParaRPr>
        </a:p>
      </dgm:t>
    </dgm:pt>
    <dgm:pt modelId="{F6F23621-F82B-4CD3-A5A7-34D12273084D}" type="parTrans" cxnId="{85D7E8C0-1EC2-4AC6-BF4B-FE5897F432A0}">
      <dgm:prSet/>
      <dgm:spPr>
        <a:ln w="76200">
          <a:solidFill>
            <a:srgbClr val="0070C0"/>
          </a:solidFill>
        </a:ln>
      </dgm:spPr>
      <dgm:t>
        <a:bodyPr/>
        <a:lstStyle/>
        <a:p>
          <a:endParaRPr lang="fr-FR" b="1"/>
        </a:p>
      </dgm:t>
    </dgm:pt>
    <dgm:pt modelId="{8E40D2B4-AA6E-4EE2-A6C4-3E8410170348}" type="sibTrans" cxnId="{85D7E8C0-1EC2-4AC6-BF4B-FE5897F432A0}">
      <dgm:prSet/>
      <dgm:spPr/>
      <dgm:t>
        <a:bodyPr/>
        <a:lstStyle/>
        <a:p>
          <a:endParaRPr lang="fr-FR"/>
        </a:p>
      </dgm:t>
    </dgm:pt>
    <dgm:pt modelId="{CF1557B1-7E28-4DD1-8FE5-77B4C7C5E979}">
      <dgm:prSet phldrT="[Texte]" custT="1"/>
      <dgm:spPr/>
      <dgm:t>
        <a:bodyPr/>
        <a:lstStyle/>
        <a:p>
          <a:r>
            <a:rPr lang="ar-MA" sz="2800" b="1" dirty="0">
              <a:solidFill>
                <a:srgbClr val="002060"/>
              </a:solidFill>
            </a:rPr>
            <a:t>المكون </a:t>
          </a:r>
          <a:r>
            <a:rPr lang="ar-MA" sz="2800" b="1" dirty="0" err="1">
              <a:solidFill>
                <a:srgbClr val="002060"/>
              </a:solidFill>
            </a:rPr>
            <a:t>الميتودولوجي</a:t>
          </a:r>
          <a:r>
            <a:rPr lang="ar-MA" sz="2800" b="1" dirty="0">
              <a:solidFill>
                <a:srgbClr val="002060"/>
              </a:solidFill>
            </a:rPr>
            <a:t>  (المنهجي )</a:t>
          </a:r>
          <a:endParaRPr lang="fr-FR" sz="2800" b="1" dirty="0">
            <a:solidFill>
              <a:srgbClr val="002060"/>
            </a:solidFill>
          </a:endParaRPr>
        </a:p>
      </dgm:t>
    </dgm:pt>
    <dgm:pt modelId="{2CD16E61-B752-40C4-82A3-A96B9AD7943D}" type="parTrans" cxnId="{802519AD-8EA8-4ED7-9E5D-86874EF88979}">
      <dgm:prSet/>
      <dgm:spPr>
        <a:ln w="76200">
          <a:solidFill>
            <a:srgbClr val="0070C0"/>
          </a:solidFill>
        </a:ln>
      </dgm:spPr>
      <dgm:t>
        <a:bodyPr/>
        <a:lstStyle/>
        <a:p>
          <a:endParaRPr lang="fr-FR"/>
        </a:p>
      </dgm:t>
    </dgm:pt>
    <dgm:pt modelId="{57EE6CE0-30D9-4473-B22F-FF4BA344128D}" type="sibTrans" cxnId="{802519AD-8EA8-4ED7-9E5D-86874EF88979}">
      <dgm:prSet/>
      <dgm:spPr/>
      <dgm:t>
        <a:bodyPr/>
        <a:lstStyle/>
        <a:p>
          <a:endParaRPr lang="fr-FR"/>
        </a:p>
      </dgm:t>
    </dgm:pt>
    <dgm:pt modelId="{C63172D1-89E9-4D4E-8F8B-A7ED9F368B0A}">
      <dgm:prSet phldrT="[Texte]" custT="1"/>
      <dgm:spPr>
        <a:solidFill>
          <a:srgbClr val="92D050"/>
        </a:solidFill>
      </dgm:spPr>
      <dgm:t>
        <a:bodyPr/>
        <a:lstStyle/>
        <a:p>
          <a:r>
            <a:rPr lang="ar-MA" sz="2800" b="1" dirty="0">
              <a:solidFill>
                <a:srgbClr val="002060"/>
              </a:solidFill>
            </a:rPr>
            <a:t>المكون السيكولوجي </a:t>
          </a:r>
        </a:p>
        <a:p>
          <a:r>
            <a:rPr lang="ar-MA" sz="2800" b="1" dirty="0">
              <a:solidFill>
                <a:srgbClr val="002060"/>
              </a:solidFill>
            </a:rPr>
            <a:t>( المتعلم) </a:t>
          </a:r>
          <a:endParaRPr lang="fr-FR" sz="2800" b="1" dirty="0">
            <a:solidFill>
              <a:srgbClr val="002060"/>
            </a:solidFill>
          </a:endParaRPr>
        </a:p>
      </dgm:t>
    </dgm:pt>
    <dgm:pt modelId="{76C0367B-B246-4EC6-8489-3917510171B1}" type="sibTrans" cxnId="{2BBBC629-6BAF-4129-8794-2F8DEBFD99AA}">
      <dgm:prSet/>
      <dgm:spPr/>
      <dgm:t>
        <a:bodyPr/>
        <a:lstStyle/>
        <a:p>
          <a:endParaRPr lang="fr-FR"/>
        </a:p>
      </dgm:t>
    </dgm:pt>
    <dgm:pt modelId="{48A9F0F2-A2DB-4F54-B68A-4668C8B479E4}" type="parTrans" cxnId="{2BBBC629-6BAF-4129-8794-2F8DEBFD99AA}">
      <dgm:prSet/>
      <dgm:spPr>
        <a:ln w="76200">
          <a:solidFill>
            <a:srgbClr val="0070C0"/>
          </a:solidFill>
        </a:ln>
      </dgm:spPr>
      <dgm:t>
        <a:bodyPr/>
        <a:lstStyle/>
        <a:p>
          <a:endParaRPr lang="fr-FR"/>
        </a:p>
      </dgm:t>
    </dgm:pt>
    <dgm:pt modelId="{260B5324-2A05-4D44-8C76-7C83B48E06F7}" type="pres">
      <dgm:prSet presAssocID="{797677FA-BD1E-434F-9A94-FA2BFC8B2BDD}" presName="cycle" presStyleCnt="0">
        <dgm:presLayoutVars>
          <dgm:chMax val="1"/>
          <dgm:dir/>
          <dgm:animLvl val="ctr"/>
          <dgm:resizeHandles val="exact"/>
        </dgm:presLayoutVars>
      </dgm:prSet>
      <dgm:spPr/>
    </dgm:pt>
    <dgm:pt modelId="{C2E7E000-C818-4E58-92DA-5B695626A0A4}" type="pres">
      <dgm:prSet presAssocID="{3634724F-A5A4-444F-9A89-E25794FAD451}" presName="centerShape" presStyleLbl="node0" presStyleIdx="0" presStyleCnt="1" custScaleX="236638" custScaleY="152141"/>
      <dgm:spPr/>
    </dgm:pt>
    <dgm:pt modelId="{4F37849B-5AFD-4A4A-99AB-16F66D68678E}" type="pres">
      <dgm:prSet presAssocID="{F6F23621-F82B-4CD3-A5A7-34D12273084D}" presName="Name9" presStyleLbl="parChTrans1D2" presStyleIdx="0" presStyleCnt="3"/>
      <dgm:spPr/>
    </dgm:pt>
    <dgm:pt modelId="{1E7ABB66-2E45-4662-BDA4-2E01391C166B}" type="pres">
      <dgm:prSet presAssocID="{F6F23621-F82B-4CD3-A5A7-34D12273084D}" presName="connTx" presStyleLbl="parChTrans1D2" presStyleIdx="0" presStyleCnt="3"/>
      <dgm:spPr/>
    </dgm:pt>
    <dgm:pt modelId="{D2C6A1DD-764F-457B-BE2C-39B88C48D7B7}" type="pres">
      <dgm:prSet presAssocID="{5DABB3A2-845A-449B-81B5-16D28A9BBA7E}" presName="node" presStyleLbl="node1" presStyleIdx="0" presStyleCnt="3" custScaleX="159157" custScaleY="80239" custRadScaleRad="100957" custRadScaleInc="-3874">
        <dgm:presLayoutVars>
          <dgm:bulletEnabled val="1"/>
        </dgm:presLayoutVars>
      </dgm:prSet>
      <dgm:spPr/>
    </dgm:pt>
    <dgm:pt modelId="{FC8D8AA0-852F-425D-873E-74F0C89C7D2E}" type="pres">
      <dgm:prSet presAssocID="{2CD16E61-B752-40C4-82A3-A96B9AD7943D}" presName="Name9" presStyleLbl="parChTrans1D2" presStyleIdx="1" presStyleCnt="3"/>
      <dgm:spPr/>
    </dgm:pt>
    <dgm:pt modelId="{5E224844-C721-4A16-9C75-57EC24217960}" type="pres">
      <dgm:prSet presAssocID="{2CD16E61-B752-40C4-82A3-A96B9AD7943D}" presName="connTx" presStyleLbl="parChTrans1D2" presStyleIdx="1" presStyleCnt="3"/>
      <dgm:spPr/>
    </dgm:pt>
    <dgm:pt modelId="{2C482E2B-32D9-4E5A-A07B-EBFBC42C3B57}" type="pres">
      <dgm:prSet presAssocID="{CF1557B1-7E28-4DD1-8FE5-77B4C7C5E979}" presName="node" presStyleLbl="node1" presStyleIdx="1" presStyleCnt="3" custScaleX="121434" custScaleY="97434" custRadScaleRad="132720" custRadScaleInc="-6633">
        <dgm:presLayoutVars>
          <dgm:bulletEnabled val="1"/>
        </dgm:presLayoutVars>
      </dgm:prSet>
      <dgm:spPr/>
    </dgm:pt>
    <dgm:pt modelId="{6A07D2E2-FDC8-4547-90BF-94A0A392F800}" type="pres">
      <dgm:prSet presAssocID="{48A9F0F2-A2DB-4F54-B68A-4668C8B479E4}" presName="Name9" presStyleLbl="parChTrans1D2" presStyleIdx="2" presStyleCnt="3"/>
      <dgm:spPr/>
    </dgm:pt>
    <dgm:pt modelId="{B0B79725-66A8-4C3C-B6A9-BD868AE96079}" type="pres">
      <dgm:prSet presAssocID="{48A9F0F2-A2DB-4F54-B68A-4668C8B479E4}" presName="connTx" presStyleLbl="parChTrans1D2" presStyleIdx="2" presStyleCnt="3"/>
      <dgm:spPr/>
    </dgm:pt>
    <dgm:pt modelId="{3046CA04-10B7-4EF2-8F12-F9B4A958E8A9}" type="pres">
      <dgm:prSet presAssocID="{C63172D1-89E9-4D4E-8F8B-A7ED9F368B0A}" presName="node" presStyleLbl="node1" presStyleIdx="2" presStyleCnt="3" custRadScaleRad="130981" custRadScaleInc="12600">
        <dgm:presLayoutVars>
          <dgm:bulletEnabled val="1"/>
        </dgm:presLayoutVars>
      </dgm:prSet>
      <dgm:spPr/>
    </dgm:pt>
  </dgm:ptLst>
  <dgm:cxnLst>
    <dgm:cxn modelId="{679B4819-DF8B-42AB-B752-F9611EAC9E78}" type="presOf" srcId="{2CD16E61-B752-40C4-82A3-A96B9AD7943D}" destId="{FC8D8AA0-852F-425D-873E-74F0C89C7D2E}" srcOrd="0" destOrd="0" presId="urn:microsoft.com/office/officeart/2005/8/layout/radial1"/>
    <dgm:cxn modelId="{5F6E6820-A897-4DE5-904B-1D773AA982A9}" type="presOf" srcId="{797677FA-BD1E-434F-9A94-FA2BFC8B2BDD}" destId="{260B5324-2A05-4D44-8C76-7C83B48E06F7}" srcOrd="0" destOrd="0" presId="urn:microsoft.com/office/officeart/2005/8/layout/radial1"/>
    <dgm:cxn modelId="{2BBBC629-6BAF-4129-8794-2F8DEBFD99AA}" srcId="{3634724F-A5A4-444F-9A89-E25794FAD451}" destId="{C63172D1-89E9-4D4E-8F8B-A7ED9F368B0A}" srcOrd="2" destOrd="0" parTransId="{48A9F0F2-A2DB-4F54-B68A-4668C8B479E4}" sibTransId="{76C0367B-B246-4EC6-8489-3917510171B1}"/>
    <dgm:cxn modelId="{14374C61-8561-4A2B-9B9C-EA9874A7905D}" type="presOf" srcId="{F6F23621-F82B-4CD3-A5A7-34D12273084D}" destId="{4F37849B-5AFD-4A4A-99AB-16F66D68678E}" srcOrd="0" destOrd="0" presId="urn:microsoft.com/office/officeart/2005/8/layout/radial1"/>
    <dgm:cxn modelId="{706CFA45-4E65-4ABC-B2A1-846A6F747638}" type="presOf" srcId="{2CD16E61-B752-40C4-82A3-A96B9AD7943D}" destId="{5E224844-C721-4A16-9C75-57EC24217960}" srcOrd="1" destOrd="0" presId="urn:microsoft.com/office/officeart/2005/8/layout/radial1"/>
    <dgm:cxn modelId="{7BF42954-6D7D-49EE-B62C-DB3C7679C8A9}" type="presOf" srcId="{F6F23621-F82B-4CD3-A5A7-34D12273084D}" destId="{1E7ABB66-2E45-4662-BDA4-2E01391C166B}" srcOrd="1" destOrd="0" presId="urn:microsoft.com/office/officeart/2005/8/layout/radial1"/>
    <dgm:cxn modelId="{474CAE75-F71F-47F8-9254-417395FF6ECC}" type="presOf" srcId="{5DABB3A2-845A-449B-81B5-16D28A9BBA7E}" destId="{D2C6A1DD-764F-457B-BE2C-39B88C48D7B7}" srcOrd="0" destOrd="0" presId="urn:microsoft.com/office/officeart/2005/8/layout/radial1"/>
    <dgm:cxn modelId="{0A2D9279-3B87-4680-AACF-D49B392FAAE5}" srcId="{797677FA-BD1E-434F-9A94-FA2BFC8B2BDD}" destId="{3634724F-A5A4-444F-9A89-E25794FAD451}" srcOrd="0" destOrd="0" parTransId="{741743B2-A48D-4C2F-8F80-813A7077581C}" sibTransId="{B6C1FAA4-BF0D-4B82-950F-E78FF3555E21}"/>
    <dgm:cxn modelId="{391C568D-945D-4A09-A899-E836E3661E1C}" type="presOf" srcId="{3634724F-A5A4-444F-9A89-E25794FAD451}" destId="{C2E7E000-C818-4E58-92DA-5B695626A0A4}" srcOrd="0" destOrd="0" presId="urn:microsoft.com/office/officeart/2005/8/layout/radial1"/>
    <dgm:cxn modelId="{7A07CA8D-D0BA-4C00-9390-E9D1E9D492F9}" type="presOf" srcId="{48A9F0F2-A2DB-4F54-B68A-4668C8B479E4}" destId="{6A07D2E2-FDC8-4547-90BF-94A0A392F800}" srcOrd="0" destOrd="0" presId="urn:microsoft.com/office/officeart/2005/8/layout/radial1"/>
    <dgm:cxn modelId="{802519AD-8EA8-4ED7-9E5D-86874EF88979}" srcId="{3634724F-A5A4-444F-9A89-E25794FAD451}" destId="{CF1557B1-7E28-4DD1-8FE5-77B4C7C5E979}" srcOrd="1" destOrd="0" parTransId="{2CD16E61-B752-40C4-82A3-A96B9AD7943D}" sibTransId="{57EE6CE0-30D9-4473-B22F-FF4BA344128D}"/>
    <dgm:cxn modelId="{85D7E8C0-1EC2-4AC6-BF4B-FE5897F432A0}" srcId="{3634724F-A5A4-444F-9A89-E25794FAD451}" destId="{5DABB3A2-845A-449B-81B5-16D28A9BBA7E}" srcOrd="0" destOrd="0" parTransId="{F6F23621-F82B-4CD3-A5A7-34D12273084D}" sibTransId="{8E40D2B4-AA6E-4EE2-A6C4-3E8410170348}"/>
    <dgm:cxn modelId="{009B91C2-3465-410F-85C0-B69917E50331}" type="presOf" srcId="{48A9F0F2-A2DB-4F54-B68A-4668C8B479E4}" destId="{B0B79725-66A8-4C3C-B6A9-BD868AE96079}" srcOrd="1" destOrd="0" presId="urn:microsoft.com/office/officeart/2005/8/layout/radial1"/>
    <dgm:cxn modelId="{2FDF4BF0-E448-4358-878B-266031527706}" type="presOf" srcId="{CF1557B1-7E28-4DD1-8FE5-77B4C7C5E979}" destId="{2C482E2B-32D9-4E5A-A07B-EBFBC42C3B57}" srcOrd="0" destOrd="0" presId="urn:microsoft.com/office/officeart/2005/8/layout/radial1"/>
    <dgm:cxn modelId="{ACE415F5-4D9D-4055-8767-0DC4AA2ACC3F}" type="presOf" srcId="{C63172D1-89E9-4D4E-8F8B-A7ED9F368B0A}" destId="{3046CA04-10B7-4EF2-8F12-F9B4A958E8A9}" srcOrd="0" destOrd="0" presId="urn:microsoft.com/office/officeart/2005/8/layout/radial1"/>
    <dgm:cxn modelId="{6F1A8536-A8ED-4D0E-B4EF-9E206F75BA72}" type="presParOf" srcId="{260B5324-2A05-4D44-8C76-7C83B48E06F7}" destId="{C2E7E000-C818-4E58-92DA-5B695626A0A4}" srcOrd="0" destOrd="0" presId="urn:microsoft.com/office/officeart/2005/8/layout/radial1"/>
    <dgm:cxn modelId="{DA7AA249-C3BF-4930-83C4-BA7D71D81124}" type="presParOf" srcId="{260B5324-2A05-4D44-8C76-7C83B48E06F7}" destId="{4F37849B-5AFD-4A4A-99AB-16F66D68678E}" srcOrd="1" destOrd="0" presId="urn:microsoft.com/office/officeart/2005/8/layout/radial1"/>
    <dgm:cxn modelId="{9A59DB2D-9DC2-4B52-A005-D7ED5AA9C639}" type="presParOf" srcId="{4F37849B-5AFD-4A4A-99AB-16F66D68678E}" destId="{1E7ABB66-2E45-4662-BDA4-2E01391C166B}" srcOrd="0" destOrd="0" presId="urn:microsoft.com/office/officeart/2005/8/layout/radial1"/>
    <dgm:cxn modelId="{BFAC70B1-BEC5-46D5-9AFA-34A362E1B888}" type="presParOf" srcId="{260B5324-2A05-4D44-8C76-7C83B48E06F7}" destId="{D2C6A1DD-764F-457B-BE2C-39B88C48D7B7}" srcOrd="2" destOrd="0" presId="urn:microsoft.com/office/officeart/2005/8/layout/radial1"/>
    <dgm:cxn modelId="{1CC63E23-A37F-4BDE-A81C-C0D86EC03340}" type="presParOf" srcId="{260B5324-2A05-4D44-8C76-7C83B48E06F7}" destId="{FC8D8AA0-852F-425D-873E-74F0C89C7D2E}" srcOrd="3" destOrd="0" presId="urn:microsoft.com/office/officeart/2005/8/layout/radial1"/>
    <dgm:cxn modelId="{D54BCCA1-9CBB-4077-9B14-045455449C7F}" type="presParOf" srcId="{FC8D8AA0-852F-425D-873E-74F0C89C7D2E}" destId="{5E224844-C721-4A16-9C75-57EC24217960}" srcOrd="0" destOrd="0" presId="urn:microsoft.com/office/officeart/2005/8/layout/radial1"/>
    <dgm:cxn modelId="{6527BC83-1A62-4B02-A079-969FC7089B92}" type="presParOf" srcId="{260B5324-2A05-4D44-8C76-7C83B48E06F7}" destId="{2C482E2B-32D9-4E5A-A07B-EBFBC42C3B57}" srcOrd="4" destOrd="0" presId="urn:microsoft.com/office/officeart/2005/8/layout/radial1"/>
    <dgm:cxn modelId="{6E7A65E9-58B5-4B6A-96DB-F4C53B2D5BEC}" type="presParOf" srcId="{260B5324-2A05-4D44-8C76-7C83B48E06F7}" destId="{6A07D2E2-FDC8-4547-90BF-94A0A392F800}" srcOrd="5" destOrd="0" presId="urn:microsoft.com/office/officeart/2005/8/layout/radial1"/>
    <dgm:cxn modelId="{0FF3DDCB-64C8-4021-838F-75FC0308D0D6}" type="presParOf" srcId="{6A07D2E2-FDC8-4547-90BF-94A0A392F800}" destId="{B0B79725-66A8-4C3C-B6A9-BD868AE96079}" srcOrd="0" destOrd="0" presId="urn:microsoft.com/office/officeart/2005/8/layout/radial1"/>
    <dgm:cxn modelId="{0BCF9E2B-B2F5-49C2-995C-A18FF6CCF266}" type="presParOf" srcId="{260B5324-2A05-4D44-8C76-7C83B48E06F7}" destId="{3046CA04-10B7-4EF2-8F12-F9B4A958E8A9}"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DC71C7-E42B-40C2-B379-C6D805F5D52F}" type="doc">
      <dgm:prSet loTypeId="urn:microsoft.com/office/officeart/2005/8/layout/hierarchy1" loCatId="hierarchy" qsTypeId="urn:microsoft.com/office/officeart/2005/8/quickstyle/simple3" qsCatId="simple" csTypeId="urn:microsoft.com/office/officeart/2005/8/colors/accent4_2" csCatId="accent4" phldr="1"/>
      <dgm:spPr/>
      <dgm:t>
        <a:bodyPr/>
        <a:lstStyle/>
        <a:p>
          <a:endParaRPr lang="fr-FR"/>
        </a:p>
      </dgm:t>
    </dgm:pt>
    <dgm:pt modelId="{46219E71-304B-47D6-8187-02028AC35AA8}">
      <dgm:prSet phldrT="[Texte]" custT="1"/>
      <dgm:spPr/>
      <dgm:t>
        <a:bodyPr/>
        <a:lstStyle/>
        <a:p>
          <a:r>
            <a:rPr lang="ar-MA" sz="2800" b="1" dirty="0">
              <a:cs typeface="Arabic Transparent" pitchFamily="2" charset="-78"/>
            </a:rPr>
            <a:t>تتكون كل عملية تعليمية - </a:t>
          </a:r>
          <a:r>
            <a:rPr lang="ar-MA" sz="2800" b="1" dirty="0" err="1">
              <a:cs typeface="Arabic Transparent" pitchFamily="2" charset="-78"/>
            </a:rPr>
            <a:t>تعلمية</a:t>
          </a:r>
          <a:r>
            <a:rPr lang="ar-MA" sz="2800" b="1" dirty="0">
              <a:cs typeface="Arabic Transparent" pitchFamily="2" charset="-78"/>
            </a:rPr>
            <a:t> من متغيرين أساسين :  </a:t>
          </a:r>
          <a:endParaRPr lang="fr-FR" sz="2800" b="1" dirty="0">
            <a:cs typeface="Arabic Transparent" pitchFamily="2" charset="-78"/>
          </a:endParaRPr>
        </a:p>
      </dgm:t>
    </dgm:pt>
    <dgm:pt modelId="{3709C5D5-4CE0-4E9C-B98E-6192FDE1B3F7}" type="parTrans" cxnId="{D87ABF99-5C81-434C-91DB-DF484C447787}">
      <dgm:prSet/>
      <dgm:spPr/>
      <dgm:t>
        <a:bodyPr/>
        <a:lstStyle/>
        <a:p>
          <a:endParaRPr lang="fr-FR"/>
        </a:p>
      </dgm:t>
    </dgm:pt>
    <dgm:pt modelId="{B4C7EEBE-67D1-4ADD-AF00-C85460B28419}" type="sibTrans" cxnId="{D87ABF99-5C81-434C-91DB-DF484C447787}">
      <dgm:prSet/>
      <dgm:spPr/>
      <dgm:t>
        <a:bodyPr/>
        <a:lstStyle/>
        <a:p>
          <a:endParaRPr lang="fr-FR"/>
        </a:p>
      </dgm:t>
    </dgm:pt>
    <dgm:pt modelId="{0CF74E2F-1616-44B8-8E58-65F627E14E8E}">
      <dgm:prSet phldrT="[Texte]" custT="1"/>
      <dgm:spPr/>
      <dgm:t>
        <a:bodyPr/>
        <a:lstStyle/>
        <a:p>
          <a:pPr algn="r"/>
          <a:r>
            <a:rPr lang="ar-MA" sz="2400" b="1" dirty="0">
              <a:latin typeface="Arial Unicode MS" pitchFamily="34" charset="-128"/>
              <a:ea typeface="Arial Unicode MS" pitchFamily="34" charset="-128"/>
              <a:cs typeface="Arial Unicode MS" pitchFamily="34" charset="-128"/>
            </a:rPr>
            <a:t>نشاط المتعلم ( التعلم /التحصيل) </a:t>
          </a:r>
          <a:endParaRPr lang="fr-FR" sz="2400" b="1" dirty="0">
            <a:latin typeface="Arial Unicode MS" pitchFamily="34" charset="-128"/>
            <a:ea typeface="Arial Unicode MS" pitchFamily="34" charset="-128"/>
            <a:cs typeface="Arial Unicode MS" pitchFamily="34" charset="-128"/>
          </a:endParaRPr>
        </a:p>
      </dgm:t>
    </dgm:pt>
    <dgm:pt modelId="{F10379CA-785E-4883-82C9-B5E1AF5080D9}" type="parTrans" cxnId="{5081FC1B-1926-4C2C-82DF-6EAC776E598F}">
      <dgm:prSet/>
      <dgm:spPr/>
      <dgm:t>
        <a:bodyPr/>
        <a:lstStyle/>
        <a:p>
          <a:endParaRPr lang="fr-FR"/>
        </a:p>
      </dgm:t>
    </dgm:pt>
    <dgm:pt modelId="{03D08E43-CAC8-440F-942A-49063E5447CB}" type="sibTrans" cxnId="{5081FC1B-1926-4C2C-82DF-6EAC776E598F}">
      <dgm:prSet/>
      <dgm:spPr/>
      <dgm:t>
        <a:bodyPr/>
        <a:lstStyle/>
        <a:p>
          <a:endParaRPr lang="fr-FR"/>
        </a:p>
      </dgm:t>
    </dgm:pt>
    <dgm:pt modelId="{74508B1F-8282-44C5-9309-659526E2502D}">
      <dgm:prSet phldrT="[Texte]" custT="1"/>
      <dgm:spPr/>
      <dgm:t>
        <a:bodyPr/>
        <a:lstStyle/>
        <a:p>
          <a:pPr algn="r" rtl="1"/>
          <a:r>
            <a:rPr lang="ar-MA" sz="2400" b="1" dirty="0">
              <a:latin typeface="Arial Unicode MS" pitchFamily="34" charset="-128"/>
              <a:ea typeface="Arial Unicode MS" pitchFamily="34" charset="-128"/>
              <a:cs typeface="Arial Unicode MS" pitchFamily="34" charset="-128"/>
            </a:rPr>
            <a:t>نشاط المدرس ( التدريس) </a:t>
          </a:r>
          <a:endParaRPr lang="fr-FR" sz="2400" b="1" dirty="0">
            <a:latin typeface="Arial Unicode MS" pitchFamily="34" charset="-128"/>
            <a:ea typeface="Arial Unicode MS" pitchFamily="34" charset="-128"/>
            <a:cs typeface="Arial Unicode MS" pitchFamily="34" charset="-128"/>
          </a:endParaRPr>
        </a:p>
      </dgm:t>
    </dgm:pt>
    <dgm:pt modelId="{1B96716C-7CD6-4C97-9318-567774D7890C}" type="parTrans" cxnId="{4AF7B112-4A2B-4AF3-83C1-70338115784A}">
      <dgm:prSet/>
      <dgm:spPr/>
      <dgm:t>
        <a:bodyPr/>
        <a:lstStyle/>
        <a:p>
          <a:endParaRPr lang="fr-FR"/>
        </a:p>
      </dgm:t>
    </dgm:pt>
    <dgm:pt modelId="{28F29E05-D805-4E65-9FE5-A6BC486FE07A}" type="sibTrans" cxnId="{4AF7B112-4A2B-4AF3-83C1-70338115784A}">
      <dgm:prSet/>
      <dgm:spPr/>
      <dgm:t>
        <a:bodyPr/>
        <a:lstStyle/>
        <a:p>
          <a:endParaRPr lang="fr-FR"/>
        </a:p>
      </dgm:t>
    </dgm:pt>
    <dgm:pt modelId="{BC818736-0994-48FD-9679-02626F53FA56}" type="pres">
      <dgm:prSet presAssocID="{5EDC71C7-E42B-40C2-B379-C6D805F5D52F}" presName="hierChild1" presStyleCnt="0">
        <dgm:presLayoutVars>
          <dgm:chPref val="1"/>
          <dgm:dir/>
          <dgm:animOne val="branch"/>
          <dgm:animLvl val="lvl"/>
          <dgm:resizeHandles/>
        </dgm:presLayoutVars>
      </dgm:prSet>
      <dgm:spPr/>
    </dgm:pt>
    <dgm:pt modelId="{59E11C76-49E8-4CCD-B0AF-9386B5A08C9B}" type="pres">
      <dgm:prSet presAssocID="{46219E71-304B-47D6-8187-02028AC35AA8}" presName="hierRoot1" presStyleCnt="0"/>
      <dgm:spPr/>
    </dgm:pt>
    <dgm:pt modelId="{B0D5A089-5A5D-4FAB-A388-62CEC8B0C117}" type="pres">
      <dgm:prSet presAssocID="{46219E71-304B-47D6-8187-02028AC35AA8}" presName="composite" presStyleCnt="0"/>
      <dgm:spPr/>
    </dgm:pt>
    <dgm:pt modelId="{0B65590A-27F2-4451-B3CB-F03F37154570}" type="pres">
      <dgm:prSet presAssocID="{46219E71-304B-47D6-8187-02028AC35AA8}" presName="background" presStyleLbl="node0" presStyleIdx="0" presStyleCnt="1"/>
      <dgm:spPr/>
    </dgm:pt>
    <dgm:pt modelId="{DAE42A72-0FBB-45F0-A186-760FF5DE40CF}" type="pres">
      <dgm:prSet presAssocID="{46219E71-304B-47D6-8187-02028AC35AA8}" presName="text" presStyleLbl="fgAcc0" presStyleIdx="0" presStyleCnt="1" custScaleX="319130" custScaleY="46023">
        <dgm:presLayoutVars>
          <dgm:chPref val="3"/>
        </dgm:presLayoutVars>
      </dgm:prSet>
      <dgm:spPr/>
    </dgm:pt>
    <dgm:pt modelId="{0C96D900-21D1-4239-A946-1980A0DA2DEB}" type="pres">
      <dgm:prSet presAssocID="{46219E71-304B-47D6-8187-02028AC35AA8}" presName="hierChild2" presStyleCnt="0"/>
      <dgm:spPr/>
    </dgm:pt>
    <dgm:pt modelId="{F7431AA4-E584-48DF-BB6B-22E04FD7DCDB}" type="pres">
      <dgm:prSet presAssocID="{F10379CA-785E-4883-82C9-B5E1AF5080D9}" presName="Name10" presStyleLbl="parChTrans1D2" presStyleIdx="0" presStyleCnt="2"/>
      <dgm:spPr/>
    </dgm:pt>
    <dgm:pt modelId="{36DF4F8D-4B0C-4D0B-8BFF-55465CC17F05}" type="pres">
      <dgm:prSet presAssocID="{0CF74E2F-1616-44B8-8E58-65F627E14E8E}" presName="hierRoot2" presStyleCnt="0"/>
      <dgm:spPr/>
    </dgm:pt>
    <dgm:pt modelId="{D525B80D-559A-4116-A6CE-0D4BFD8CD28E}" type="pres">
      <dgm:prSet presAssocID="{0CF74E2F-1616-44B8-8E58-65F627E14E8E}" presName="composite2" presStyleCnt="0"/>
      <dgm:spPr/>
    </dgm:pt>
    <dgm:pt modelId="{45F63998-9CA1-4041-A938-B3F5AACADF58}" type="pres">
      <dgm:prSet presAssocID="{0CF74E2F-1616-44B8-8E58-65F627E14E8E}" presName="background2" presStyleLbl="node2" presStyleIdx="0" presStyleCnt="2"/>
      <dgm:spPr/>
    </dgm:pt>
    <dgm:pt modelId="{3C8C7A29-C1AC-43A8-8F19-74470775D084}" type="pres">
      <dgm:prSet presAssocID="{0CF74E2F-1616-44B8-8E58-65F627E14E8E}" presName="text2" presStyleLbl="fgAcc2" presStyleIdx="0" presStyleCnt="2" custScaleX="164412" custScaleY="64931">
        <dgm:presLayoutVars>
          <dgm:chPref val="3"/>
        </dgm:presLayoutVars>
      </dgm:prSet>
      <dgm:spPr/>
    </dgm:pt>
    <dgm:pt modelId="{C0E64916-5BF6-4677-A2F6-74B43AA468EE}" type="pres">
      <dgm:prSet presAssocID="{0CF74E2F-1616-44B8-8E58-65F627E14E8E}" presName="hierChild3" presStyleCnt="0"/>
      <dgm:spPr/>
    </dgm:pt>
    <dgm:pt modelId="{015A7FFC-D2E7-41A1-96EC-D410199845AD}" type="pres">
      <dgm:prSet presAssocID="{1B96716C-7CD6-4C97-9318-567774D7890C}" presName="Name10" presStyleLbl="parChTrans1D2" presStyleIdx="1" presStyleCnt="2"/>
      <dgm:spPr/>
    </dgm:pt>
    <dgm:pt modelId="{EB7C2289-5803-461C-8299-4A562D36A57A}" type="pres">
      <dgm:prSet presAssocID="{74508B1F-8282-44C5-9309-659526E2502D}" presName="hierRoot2" presStyleCnt="0"/>
      <dgm:spPr/>
    </dgm:pt>
    <dgm:pt modelId="{D9D2BDFC-8390-410A-A8FB-F892AF636EC7}" type="pres">
      <dgm:prSet presAssocID="{74508B1F-8282-44C5-9309-659526E2502D}" presName="composite2" presStyleCnt="0"/>
      <dgm:spPr/>
    </dgm:pt>
    <dgm:pt modelId="{5B902656-FA0D-44E3-863B-1FE6EA5B57CA}" type="pres">
      <dgm:prSet presAssocID="{74508B1F-8282-44C5-9309-659526E2502D}" presName="background2" presStyleLbl="node2" presStyleIdx="1" presStyleCnt="2"/>
      <dgm:spPr/>
    </dgm:pt>
    <dgm:pt modelId="{6221C478-76B8-4C1F-AEE3-3FFF55C15DB7}" type="pres">
      <dgm:prSet presAssocID="{74508B1F-8282-44C5-9309-659526E2502D}" presName="text2" presStyleLbl="fgAcc2" presStyleIdx="1" presStyleCnt="2" custScaleX="143080" custScaleY="60946">
        <dgm:presLayoutVars>
          <dgm:chPref val="3"/>
        </dgm:presLayoutVars>
      </dgm:prSet>
      <dgm:spPr/>
    </dgm:pt>
    <dgm:pt modelId="{CDFD3AC9-98D0-4A1B-97D2-3639171B7E26}" type="pres">
      <dgm:prSet presAssocID="{74508B1F-8282-44C5-9309-659526E2502D}" presName="hierChild3" presStyleCnt="0"/>
      <dgm:spPr/>
    </dgm:pt>
  </dgm:ptLst>
  <dgm:cxnLst>
    <dgm:cxn modelId="{30606C00-AABB-47A0-AD8D-62CF77FCBEB6}" type="presOf" srcId="{F10379CA-785E-4883-82C9-B5E1AF5080D9}" destId="{F7431AA4-E584-48DF-BB6B-22E04FD7DCDB}" srcOrd="0" destOrd="0" presId="urn:microsoft.com/office/officeart/2005/8/layout/hierarchy1"/>
    <dgm:cxn modelId="{DB9DF60C-6AC2-4C80-8788-435730732179}" type="presOf" srcId="{46219E71-304B-47D6-8187-02028AC35AA8}" destId="{DAE42A72-0FBB-45F0-A186-760FF5DE40CF}" srcOrd="0" destOrd="0" presId="urn:microsoft.com/office/officeart/2005/8/layout/hierarchy1"/>
    <dgm:cxn modelId="{4AF7B112-4A2B-4AF3-83C1-70338115784A}" srcId="{46219E71-304B-47D6-8187-02028AC35AA8}" destId="{74508B1F-8282-44C5-9309-659526E2502D}" srcOrd="1" destOrd="0" parTransId="{1B96716C-7CD6-4C97-9318-567774D7890C}" sibTransId="{28F29E05-D805-4E65-9FE5-A6BC486FE07A}"/>
    <dgm:cxn modelId="{5081FC1B-1926-4C2C-82DF-6EAC776E598F}" srcId="{46219E71-304B-47D6-8187-02028AC35AA8}" destId="{0CF74E2F-1616-44B8-8E58-65F627E14E8E}" srcOrd="0" destOrd="0" parTransId="{F10379CA-785E-4883-82C9-B5E1AF5080D9}" sibTransId="{03D08E43-CAC8-440F-942A-49063E5447CB}"/>
    <dgm:cxn modelId="{0195105B-5B34-4D80-A11D-7DF5BF95D941}" type="presOf" srcId="{5EDC71C7-E42B-40C2-B379-C6D805F5D52F}" destId="{BC818736-0994-48FD-9679-02626F53FA56}" srcOrd="0" destOrd="0" presId="urn:microsoft.com/office/officeart/2005/8/layout/hierarchy1"/>
    <dgm:cxn modelId="{4A358B68-919B-46FD-AEE9-C0F895FAB379}" type="presOf" srcId="{1B96716C-7CD6-4C97-9318-567774D7890C}" destId="{015A7FFC-D2E7-41A1-96EC-D410199845AD}" srcOrd="0" destOrd="0" presId="urn:microsoft.com/office/officeart/2005/8/layout/hierarchy1"/>
    <dgm:cxn modelId="{DFEB338C-848A-4E57-BE48-7FAF4A5A0571}" type="presOf" srcId="{74508B1F-8282-44C5-9309-659526E2502D}" destId="{6221C478-76B8-4C1F-AEE3-3FFF55C15DB7}" srcOrd="0" destOrd="0" presId="urn:microsoft.com/office/officeart/2005/8/layout/hierarchy1"/>
    <dgm:cxn modelId="{D87ABF99-5C81-434C-91DB-DF484C447787}" srcId="{5EDC71C7-E42B-40C2-B379-C6D805F5D52F}" destId="{46219E71-304B-47D6-8187-02028AC35AA8}" srcOrd="0" destOrd="0" parTransId="{3709C5D5-4CE0-4E9C-B98E-6192FDE1B3F7}" sibTransId="{B4C7EEBE-67D1-4ADD-AF00-C85460B28419}"/>
    <dgm:cxn modelId="{41E2BAB3-E193-4644-9F1A-5D56E4C74D09}" type="presOf" srcId="{0CF74E2F-1616-44B8-8E58-65F627E14E8E}" destId="{3C8C7A29-C1AC-43A8-8F19-74470775D084}" srcOrd="0" destOrd="0" presId="urn:microsoft.com/office/officeart/2005/8/layout/hierarchy1"/>
    <dgm:cxn modelId="{9D23281D-3ACC-4D2E-8F1A-D6C478EDD994}" type="presParOf" srcId="{BC818736-0994-48FD-9679-02626F53FA56}" destId="{59E11C76-49E8-4CCD-B0AF-9386B5A08C9B}" srcOrd="0" destOrd="0" presId="urn:microsoft.com/office/officeart/2005/8/layout/hierarchy1"/>
    <dgm:cxn modelId="{17AFF9F0-443C-4563-B9F2-2AB30F00461D}" type="presParOf" srcId="{59E11C76-49E8-4CCD-B0AF-9386B5A08C9B}" destId="{B0D5A089-5A5D-4FAB-A388-62CEC8B0C117}" srcOrd="0" destOrd="0" presId="urn:microsoft.com/office/officeart/2005/8/layout/hierarchy1"/>
    <dgm:cxn modelId="{77575D80-EB6D-442E-B69B-D486D921E2F1}" type="presParOf" srcId="{B0D5A089-5A5D-4FAB-A388-62CEC8B0C117}" destId="{0B65590A-27F2-4451-B3CB-F03F37154570}" srcOrd="0" destOrd="0" presId="urn:microsoft.com/office/officeart/2005/8/layout/hierarchy1"/>
    <dgm:cxn modelId="{6CF91FD3-8CD4-4240-A978-3882BDF6806F}" type="presParOf" srcId="{B0D5A089-5A5D-4FAB-A388-62CEC8B0C117}" destId="{DAE42A72-0FBB-45F0-A186-760FF5DE40CF}" srcOrd="1" destOrd="0" presId="urn:microsoft.com/office/officeart/2005/8/layout/hierarchy1"/>
    <dgm:cxn modelId="{7615404A-BB02-4D3D-9EFB-9A006ACBD090}" type="presParOf" srcId="{59E11C76-49E8-4CCD-B0AF-9386B5A08C9B}" destId="{0C96D900-21D1-4239-A946-1980A0DA2DEB}" srcOrd="1" destOrd="0" presId="urn:microsoft.com/office/officeart/2005/8/layout/hierarchy1"/>
    <dgm:cxn modelId="{63530DF6-545D-48AE-B805-0421BFAA0E39}" type="presParOf" srcId="{0C96D900-21D1-4239-A946-1980A0DA2DEB}" destId="{F7431AA4-E584-48DF-BB6B-22E04FD7DCDB}" srcOrd="0" destOrd="0" presId="urn:microsoft.com/office/officeart/2005/8/layout/hierarchy1"/>
    <dgm:cxn modelId="{BF2546EF-23F8-4289-AC86-045818BBA1C4}" type="presParOf" srcId="{0C96D900-21D1-4239-A946-1980A0DA2DEB}" destId="{36DF4F8D-4B0C-4D0B-8BFF-55465CC17F05}" srcOrd="1" destOrd="0" presId="urn:microsoft.com/office/officeart/2005/8/layout/hierarchy1"/>
    <dgm:cxn modelId="{0901B5E4-DFF1-407E-91D7-7C92ADD9EC49}" type="presParOf" srcId="{36DF4F8D-4B0C-4D0B-8BFF-55465CC17F05}" destId="{D525B80D-559A-4116-A6CE-0D4BFD8CD28E}" srcOrd="0" destOrd="0" presId="urn:microsoft.com/office/officeart/2005/8/layout/hierarchy1"/>
    <dgm:cxn modelId="{4623F636-250A-416D-85D3-41A619DAA8CE}" type="presParOf" srcId="{D525B80D-559A-4116-A6CE-0D4BFD8CD28E}" destId="{45F63998-9CA1-4041-A938-B3F5AACADF58}" srcOrd="0" destOrd="0" presId="urn:microsoft.com/office/officeart/2005/8/layout/hierarchy1"/>
    <dgm:cxn modelId="{8C51AB0B-8E7F-4715-A786-C0FB7B98C6A7}" type="presParOf" srcId="{D525B80D-559A-4116-A6CE-0D4BFD8CD28E}" destId="{3C8C7A29-C1AC-43A8-8F19-74470775D084}" srcOrd="1" destOrd="0" presId="urn:microsoft.com/office/officeart/2005/8/layout/hierarchy1"/>
    <dgm:cxn modelId="{A3474624-4B89-4844-96ED-8B30D56E8B9A}" type="presParOf" srcId="{36DF4F8D-4B0C-4D0B-8BFF-55465CC17F05}" destId="{C0E64916-5BF6-4677-A2F6-74B43AA468EE}" srcOrd="1" destOrd="0" presId="urn:microsoft.com/office/officeart/2005/8/layout/hierarchy1"/>
    <dgm:cxn modelId="{724C833F-F280-4768-8978-537D3050B870}" type="presParOf" srcId="{0C96D900-21D1-4239-A946-1980A0DA2DEB}" destId="{015A7FFC-D2E7-41A1-96EC-D410199845AD}" srcOrd="2" destOrd="0" presId="urn:microsoft.com/office/officeart/2005/8/layout/hierarchy1"/>
    <dgm:cxn modelId="{BC0307AA-16B8-4765-A3EA-CE217D049426}" type="presParOf" srcId="{0C96D900-21D1-4239-A946-1980A0DA2DEB}" destId="{EB7C2289-5803-461C-8299-4A562D36A57A}" srcOrd="3" destOrd="0" presId="urn:microsoft.com/office/officeart/2005/8/layout/hierarchy1"/>
    <dgm:cxn modelId="{7A747E1C-A131-4EEE-833A-00026303323A}" type="presParOf" srcId="{EB7C2289-5803-461C-8299-4A562D36A57A}" destId="{D9D2BDFC-8390-410A-A8FB-F892AF636EC7}" srcOrd="0" destOrd="0" presId="urn:microsoft.com/office/officeart/2005/8/layout/hierarchy1"/>
    <dgm:cxn modelId="{3CC423A0-CC5E-4165-8329-EE8C65AF1497}" type="presParOf" srcId="{D9D2BDFC-8390-410A-A8FB-F892AF636EC7}" destId="{5B902656-FA0D-44E3-863B-1FE6EA5B57CA}" srcOrd="0" destOrd="0" presId="urn:microsoft.com/office/officeart/2005/8/layout/hierarchy1"/>
    <dgm:cxn modelId="{D05A4C7E-CC0C-4D48-A39F-D582A316B718}" type="presParOf" srcId="{D9D2BDFC-8390-410A-A8FB-F892AF636EC7}" destId="{6221C478-76B8-4C1F-AEE3-3FFF55C15DB7}" srcOrd="1" destOrd="0" presId="urn:microsoft.com/office/officeart/2005/8/layout/hierarchy1"/>
    <dgm:cxn modelId="{4778878D-61E0-4982-9A5D-35F8BB9CB725}" type="presParOf" srcId="{EB7C2289-5803-461C-8299-4A562D36A57A}" destId="{CDFD3AC9-98D0-4A1B-97D2-3639171B7E2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11F20A-1B9E-48FB-AE91-D8032B31988D}" type="doc">
      <dgm:prSet loTypeId="urn:microsoft.com/office/officeart/2005/8/layout/radial4" loCatId="relationship" qsTypeId="urn:microsoft.com/office/officeart/2005/8/quickstyle/simple2" qsCatId="simple" csTypeId="urn:microsoft.com/office/officeart/2005/8/colors/colorful2" csCatId="colorful" phldr="1"/>
      <dgm:spPr/>
      <dgm:t>
        <a:bodyPr/>
        <a:lstStyle/>
        <a:p>
          <a:endParaRPr lang="fr-FR"/>
        </a:p>
      </dgm:t>
    </dgm:pt>
    <dgm:pt modelId="{447904C5-D8B2-49E3-B4A3-42B3966DBD26}">
      <dgm:prSet phldrT="[Texte]"/>
      <dgm:spPr/>
      <dgm:t>
        <a:bodyPr/>
        <a:lstStyle/>
        <a:p>
          <a:r>
            <a:rPr lang="ar-MA" b="1" dirty="0"/>
            <a:t>المعرفة المدرسية </a:t>
          </a:r>
          <a:endParaRPr lang="fr-FR" b="1" dirty="0"/>
        </a:p>
      </dgm:t>
    </dgm:pt>
    <dgm:pt modelId="{2CA023B3-6962-4B61-B698-0EF5E94EC233}" type="parTrans" cxnId="{CA11356B-5FC3-4B72-9CB7-13F391042A38}">
      <dgm:prSet/>
      <dgm:spPr/>
      <dgm:t>
        <a:bodyPr/>
        <a:lstStyle/>
        <a:p>
          <a:endParaRPr lang="fr-FR"/>
        </a:p>
      </dgm:t>
    </dgm:pt>
    <dgm:pt modelId="{165BED49-81AD-4803-BA5F-DE910215CB73}" type="sibTrans" cxnId="{CA11356B-5FC3-4B72-9CB7-13F391042A38}">
      <dgm:prSet/>
      <dgm:spPr/>
      <dgm:t>
        <a:bodyPr/>
        <a:lstStyle/>
        <a:p>
          <a:endParaRPr lang="fr-FR"/>
        </a:p>
      </dgm:t>
    </dgm:pt>
    <dgm:pt modelId="{13F46D18-DB3B-4657-98F1-8A3D0B5ECCDB}">
      <dgm:prSet phldrT="[Texte]" custT="1">
        <dgm:style>
          <a:lnRef idx="1">
            <a:schemeClr val="accent2"/>
          </a:lnRef>
          <a:fillRef idx="2">
            <a:schemeClr val="accent2"/>
          </a:fillRef>
          <a:effectRef idx="1">
            <a:schemeClr val="accent2"/>
          </a:effectRef>
          <a:fontRef idx="minor">
            <a:schemeClr val="dk1"/>
          </a:fontRef>
        </dgm:style>
      </dgm:prSet>
      <dgm:spPr/>
      <dgm:t>
        <a:bodyPr/>
        <a:lstStyle/>
        <a:p>
          <a:pPr algn="justLow" rtl="1"/>
          <a:r>
            <a:rPr lang="ar-MA" sz="2800" b="1" dirty="0"/>
            <a:t>ضرورة ابتعاد المعرفة المدرسية عن المعرفة العامة أي المعرفة المبتذلة والرائجة داخل المجتمع بهدف المحافظة على مصداقية المشروع التعليمي.  </a:t>
          </a:r>
          <a:endParaRPr lang="fr-FR" sz="2800" b="1" dirty="0"/>
        </a:p>
      </dgm:t>
    </dgm:pt>
    <dgm:pt modelId="{AB204A50-C238-47E6-85F1-E3A9998A928E}" type="parTrans" cxnId="{0B041A4F-D389-41B2-8AD4-8712BFF956DB}">
      <dgm:prSet/>
      <dgm:spPr/>
      <dgm:t>
        <a:bodyPr/>
        <a:lstStyle/>
        <a:p>
          <a:endParaRPr lang="fr-FR"/>
        </a:p>
      </dgm:t>
    </dgm:pt>
    <dgm:pt modelId="{830D7817-B540-4DF7-A7D2-A609A78E578A}" type="sibTrans" cxnId="{0B041A4F-D389-41B2-8AD4-8712BFF956DB}">
      <dgm:prSet/>
      <dgm:spPr/>
      <dgm:t>
        <a:bodyPr/>
        <a:lstStyle/>
        <a:p>
          <a:endParaRPr lang="fr-FR"/>
        </a:p>
      </dgm:t>
    </dgm:pt>
    <dgm:pt modelId="{565759F2-7738-4163-AF75-E381CC2CD129}">
      <dgm:prSet phldrT="[Texte]" custT="1">
        <dgm:style>
          <a:lnRef idx="1">
            <a:schemeClr val="accent3"/>
          </a:lnRef>
          <a:fillRef idx="2">
            <a:schemeClr val="accent3"/>
          </a:fillRef>
          <a:effectRef idx="1">
            <a:schemeClr val="accent3"/>
          </a:effectRef>
          <a:fontRef idx="minor">
            <a:schemeClr val="dk1"/>
          </a:fontRef>
        </dgm:style>
      </dgm:prSet>
      <dgm:spPr/>
      <dgm:t>
        <a:bodyPr/>
        <a:lstStyle/>
        <a:p>
          <a:pPr algn="justLow" rtl="1"/>
          <a:r>
            <a:rPr lang="ar-MA" sz="2800" b="1" dirty="0"/>
            <a:t>ضرورة مصادقة العلماء(أهل الاختصاص) على سلامة المعرفة المدرسية حتى تكون قريبة من المعرفة العالمة. </a:t>
          </a:r>
          <a:endParaRPr lang="fr-FR" sz="2800" b="1" dirty="0"/>
        </a:p>
      </dgm:t>
    </dgm:pt>
    <dgm:pt modelId="{E1B16EED-6F0D-483D-896D-54385C58CFFB}" type="parTrans" cxnId="{B9EACD31-185A-4FFF-86DD-088F4B9CD23A}">
      <dgm:prSet/>
      <dgm:spPr/>
      <dgm:t>
        <a:bodyPr/>
        <a:lstStyle/>
        <a:p>
          <a:endParaRPr lang="fr-FR"/>
        </a:p>
      </dgm:t>
    </dgm:pt>
    <dgm:pt modelId="{EEB48013-A4A4-48D5-9409-BDA04E55128C}" type="sibTrans" cxnId="{B9EACD31-185A-4FFF-86DD-088F4B9CD23A}">
      <dgm:prSet/>
      <dgm:spPr/>
      <dgm:t>
        <a:bodyPr/>
        <a:lstStyle/>
        <a:p>
          <a:endParaRPr lang="fr-FR"/>
        </a:p>
      </dgm:t>
    </dgm:pt>
    <dgm:pt modelId="{ED53595A-3E8D-4B88-A30A-B2C7C312BB71}" type="pres">
      <dgm:prSet presAssocID="{EE11F20A-1B9E-48FB-AE91-D8032B31988D}" presName="cycle" presStyleCnt="0">
        <dgm:presLayoutVars>
          <dgm:chMax val="1"/>
          <dgm:dir/>
          <dgm:animLvl val="ctr"/>
          <dgm:resizeHandles val="exact"/>
        </dgm:presLayoutVars>
      </dgm:prSet>
      <dgm:spPr/>
    </dgm:pt>
    <dgm:pt modelId="{BF7D2E37-AC24-4F81-AB97-A842E40CB97F}" type="pres">
      <dgm:prSet presAssocID="{447904C5-D8B2-49E3-B4A3-42B3966DBD26}" presName="centerShape" presStyleLbl="node0" presStyleIdx="0" presStyleCnt="1" custScaleX="89323" custScaleY="72980" custLinFactNeighborX="724"/>
      <dgm:spPr/>
    </dgm:pt>
    <dgm:pt modelId="{487ED7AA-1C0D-41BD-AF33-9FA2600E031E}" type="pres">
      <dgm:prSet presAssocID="{AB204A50-C238-47E6-85F1-E3A9998A928E}" presName="parTrans" presStyleLbl="bgSibTrans2D1" presStyleIdx="0" presStyleCnt="2" custAng="11661146" custScaleX="94088" custScaleY="116123" custLinFactY="73332" custLinFactNeighborX="-14573" custLinFactNeighborY="100000" custRadScaleRad="198436" custRadScaleInc="-2147483648"/>
      <dgm:spPr>
        <a:prstGeom prst="curvedUpArrow">
          <a:avLst/>
        </a:prstGeom>
      </dgm:spPr>
    </dgm:pt>
    <dgm:pt modelId="{0F3E78E1-321E-433B-AAB0-9A97111246AC}" type="pres">
      <dgm:prSet presAssocID="{13F46D18-DB3B-4657-98F1-8A3D0B5ECCDB}" presName="node" presStyleLbl="node1" presStyleIdx="0" presStyleCnt="2" custScaleX="195378" custRadScaleRad="87534" custRadScaleInc="12322">
        <dgm:presLayoutVars>
          <dgm:bulletEnabled val="1"/>
        </dgm:presLayoutVars>
      </dgm:prSet>
      <dgm:spPr/>
    </dgm:pt>
    <dgm:pt modelId="{22796306-60AC-47BC-A7F5-C434834F6F61}" type="pres">
      <dgm:prSet presAssocID="{E1B16EED-6F0D-483D-896D-54385C58CFFB}" presName="parTrans" presStyleLbl="bgSibTrans2D1" presStyleIdx="1" presStyleCnt="2" custAng="9807399" custFlipVert="0" custScaleX="95341" custScaleY="108708" custLinFactY="71316" custLinFactNeighborX="8822" custLinFactNeighborY="100000" custRadScaleRad="297176" custRadScaleInc="-2147483648"/>
      <dgm:spPr>
        <a:prstGeom prst="curvedDownArrow">
          <a:avLst/>
        </a:prstGeom>
      </dgm:spPr>
    </dgm:pt>
    <dgm:pt modelId="{5A6EBB7F-2653-49E7-8270-03FBDDAB7F3E}" type="pres">
      <dgm:prSet presAssocID="{565759F2-7738-4163-AF75-E381CC2CD129}" presName="node" presStyleLbl="node1" presStyleIdx="1" presStyleCnt="2" custScaleX="168851" custScaleY="98270" custRadScaleRad="95258" custRadScaleInc="-6551">
        <dgm:presLayoutVars>
          <dgm:bulletEnabled val="1"/>
        </dgm:presLayoutVars>
      </dgm:prSet>
      <dgm:spPr/>
    </dgm:pt>
  </dgm:ptLst>
  <dgm:cxnLst>
    <dgm:cxn modelId="{74B9090B-E640-4EDE-8216-C43404AD712F}" type="presOf" srcId="{AB204A50-C238-47E6-85F1-E3A9998A928E}" destId="{487ED7AA-1C0D-41BD-AF33-9FA2600E031E}" srcOrd="0" destOrd="0" presId="urn:microsoft.com/office/officeart/2005/8/layout/radial4"/>
    <dgm:cxn modelId="{B9EACD31-185A-4FFF-86DD-088F4B9CD23A}" srcId="{447904C5-D8B2-49E3-B4A3-42B3966DBD26}" destId="{565759F2-7738-4163-AF75-E381CC2CD129}" srcOrd="1" destOrd="0" parTransId="{E1B16EED-6F0D-483D-896D-54385C58CFFB}" sibTransId="{EEB48013-A4A4-48D5-9409-BDA04E55128C}"/>
    <dgm:cxn modelId="{44212E63-1984-42FE-ACD9-79FE699074AB}" type="presOf" srcId="{EE11F20A-1B9E-48FB-AE91-D8032B31988D}" destId="{ED53595A-3E8D-4B88-A30A-B2C7C312BB71}" srcOrd="0" destOrd="0" presId="urn:microsoft.com/office/officeart/2005/8/layout/radial4"/>
    <dgm:cxn modelId="{BB8B3166-429F-40F2-9AD8-C8919B80774D}" type="presOf" srcId="{E1B16EED-6F0D-483D-896D-54385C58CFFB}" destId="{22796306-60AC-47BC-A7F5-C434834F6F61}" srcOrd="0" destOrd="0" presId="urn:microsoft.com/office/officeart/2005/8/layout/radial4"/>
    <dgm:cxn modelId="{9F286A46-BB51-4C34-9572-DF954904928C}" type="presOf" srcId="{13F46D18-DB3B-4657-98F1-8A3D0B5ECCDB}" destId="{0F3E78E1-321E-433B-AAB0-9A97111246AC}" srcOrd="0" destOrd="0" presId="urn:microsoft.com/office/officeart/2005/8/layout/radial4"/>
    <dgm:cxn modelId="{CA11356B-5FC3-4B72-9CB7-13F391042A38}" srcId="{EE11F20A-1B9E-48FB-AE91-D8032B31988D}" destId="{447904C5-D8B2-49E3-B4A3-42B3966DBD26}" srcOrd="0" destOrd="0" parTransId="{2CA023B3-6962-4B61-B698-0EF5E94EC233}" sibTransId="{165BED49-81AD-4803-BA5F-DE910215CB73}"/>
    <dgm:cxn modelId="{0B041A4F-D389-41B2-8AD4-8712BFF956DB}" srcId="{447904C5-D8B2-49E3-B4A3-42B3966DBD26}" destId="{13F46D18-DB3B-4657-98F1-8A3D0B5ECCDB}" srcOrd="0" destOrd="0" parTransId="{AB204A50-C238-47E6-85F1-E3A9998A928E}" sibTransId="{830D7817-B540-4DF7-A7D2-A609A78E578A}"/>
    <dgm:cxn modelId="{645AEC51-0297-4009-88FE-D423058A0A76}" type="presOf" srcId="{565759F2-7738-4163-AF75-E381CC2CD129}" destId="{5A6EBB7F-2653-49E7-8270-03FBDDAB7F3E}" srcOrd="0" destOrd="0" presId="urn:microsoft.com/office/officeart/2005/8/layout/radial4"/>
    <dgm:cxn modelId="{7E8C6FC7-82F2-4D20-ABC3-B26F36910856}" type="presOf" srcId="{447904C5-D8B2-49E3-B4A3-42B3966DBD26}" destId="{BF7D2E37-AC24-4F81-AB97-A842E40CB97F}" srcOrd="0" destOrd="0" presId="urn:microsoft.com/office/officeart/2005/8/layout/radial4"/>
    <dgm:cxn modelId="{3E871C7C-573F-41A6-957A-4732131F1545}" type="presParOf" srcId="{ED53595A-3E8D-4B88-A30A-B2C7C312BB71}" destId="{BF7D2E37-AC24-4F81-AB97-A842E40CB97F}" srcOrd="0" destOrd="0" presId="urn:microsoft.com/office/officeart/2005/8/layout/radial4"/>
    <dgm:cxn modelId="{A9B5A0C4-3A87-4D46-B975-05225452D1C3}" type="presParOf" srcId="{ED53595A-3E8D-4B88-A30A-B2C7C312BB71}" destId="{487ED7AA-1C0D-41BD-AF33-9FA2600E031E}" srcOrd="1" destOrd="0" presId="urn:microsoft.com/office/officeart/2005/8/layout/radial4"/>
    <dgm:cxn modelId="{21F55BFC-BB20-4711-AC1E-A1AAAB643BDF}" type="presParOf" srcId="{ED53595A-3E8D-4B88-A30A-B2C7C312BB71}" destId="{0F3E78E1-321E-433B-AAB0-9A97111246AC}" srcOrd="2" destOrd="0" presId="urn:microsoft.com/office/officeart/2005/8/layout/radial4"/>
    <dgm:cxn modelId="{4D9A4934-4BA5-40E8-89E4-EB7C06E64B86}" type="presParOf" srcId="{ED53595A-3E8D-4B88-A30A-B2C7C312BB71}" destId="{22796306-60AC-47BC-A7F5-C434834F6F61}" srcOrd="3" destOrd="0" presId="urn:microsoft.com/office/officeart/2005/8/layout/radial4"/>
    <dgm:cxn modelId="{FBFDFF09-F47A-42ED-BD03-A424C095099A}" type="presParOf" srcId="{ED53595A-3E8D-4B88-A30A-B2C7C312BB71}" destId="{5A6EBB7F-2653-49E7-8270-03FBDDAB7F3E}"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D82C3C-D74B-4EEE-BBDC-2395FDDC4741}" type="doc">
      <dgm:prSet loTypeId="urn:microsoft.com/office/officeart/2005/8/layout/pyramid2" loCatId="list" qsTypeId="urn:microsoft.com/office/officeart/2005/8/quickstyle/simple1" qsCatId="simple" csTypeId="urn:microsoft.com/office/officeart/2005/8/colors/colorful2" csCatId="colorful" phldr="1"/>
      <dgm:spPr/>
      <dgm:t>
        <a:bodyPr/>
        <a:lstStyle/>
        <a:p>
          <a:endParaRPr lang="fr-FR"/>
        </a:p>
      </dgm:t>
    </dgm:pt>
    <dgm:pt modelId="{0F92E45C-CE51-4E09-80D4-3E728DADBE99}">
      <dgm:prSet phldrT="[Texte]" custT="1"/>
      <dgm:spPr/>
      <dgm:t>
        <a:bodyPr/>
        <a:lstStyle/>
        <a:p>
          <a:pPr algn="ctr"/>
          <a:r>
            <a:rPr lang="ar-MA" sz="2400" b="1" dirty="0"/>
            <a:t>المعرفة العالمة </a:t>
          </a:r>
          <a:endParaRPr lang="fr-FR" sz="2400" b="1" dirty="0"/>
        </a:p>
      </dgm:t>
    </dgm:pt>
    <dgm:pt modelId="{7E4FFF4A-FA8B-4ED2-9D57-6CFD76605A45}" type="parTrans" cxnId="{C927E917-3FC9-4E76-9EF8-DC745A3FAA93}">
      <dgm:prSet/>
      <dgm:spPr/>
      <dgm:t>
        <a:bodyPr/>
        <a:lstStyle/>
        <a:p>
          <a:pPr algn="ctr"/>
          <a:endParaRPr lang="fr-FR" sz="2400" b="1"/>
        </a:p>
      </dgm:t>
    </dgm:pt>
    <dgm:pt modelId="{DE3A13E4-7978-42DA-BDD3-7B2E94E65153}" type="sibTrans" cxnId="{C927E917-3FC9-4E76-9EF8-DC745A3FAA93}">
      <dgm:prSet/>
      <dgm:spPr/>
      <dgm:t>
        <a:bodyPr/>
        <a:lstStyle/>
        <a:p>
          <a:pPr algn="ctr"/>
          <a:endParaRPr lang="fr-FR" sz="2400" b="1"/>
        </a:p>
      </dgm:t>
    </dgm:pt>
    <dgm:pt modelId="{5F68AC2D-CDED-4ACE-9021-19DFD8DACB01}">
      <dgm:prSet phldrT="[Texte]" custT="1"/>
      <dgm:spPr/>
      <dgm:t>
        <a:bodyPr/>
        <a:lstStyle/>
        <a:p>
          <a:pPr algn="ctr"/>
          <a:r>
            <a:rPr lang="ar-MA" sz="2400" b="1" dirty="0"/>
            <a:t>معرفة مقررة من أجل التدريـــس </a:t>
          </a:r>
          <a:endParaRPr lang="fr-FR" sz="2400" b="1" dirty="0"/>
        </a:p>
      </dgm:t>
    </dgm:pt>
    <dgm:pt modelId="{E0E0F959-A784-4B14-A361-CC968EC937ED}" type="parTrans" cxnId="{EAB86E27-578B-4A69-BBB4-240F70A925C9}">
      <dgm:prSet/>
      <dgm:spPr/>
      <dgm:t>
        <a:bodyPr/>
        <a:lstStyle/>
        <a:p>
          <a:pPr algn="ctr"/>
          <a:endParaRPr lang="fr-FR" sz="2400" b="1"/>
        </a:p>
      </dgm:t>
    </dgm:pt>
    <dgm:pt modelId="{2E1BC45C-BCED-4DAD-9497-9ACBE159713A}" type="sibTrans" cxnId="{EAB86E27-578B-4A69-BBB4-240F70A925C9}">
      <dgm:prSet/>
      <dgm:spPr/>
      <dgm:t>
        <a:bodyPr/>
        <a:lstStyle/>
        <a:p>
          <a:pPr algn="ctr"/>
          <a:endParaRPr lang="fr-FR" sz="2400" b="1"/>
        </a:p>
      </dgm:t>
    </dgm:pt>
    <dgm:pt modelId="{4070FFA0-B5DD-4056-8208-B2DFCCABB94A}">
      <dgm:prSet phldrT="[Texte]" custT="1"/>
      <dgm:spPr/>
      <dgm:t>
        <a:bodyPr/>
        <a:lstStyle/>
        <a:p>
          <a:pPr algn="ctr"/>
          <a:r>
            <a:rPr lang="ar-MA" sz="2400" b="1" dirty="0"/>
            <a:t>معرفة مـــــدرسة </a:t>
          </a:r>
          <a:endParaRPr lang="fr-FR" sz="2400" b="1" dirty="0"/>
        </a:p>
      </dgm:t>
    </dgm:pt>
    <dgm:pt modelId="{FD4A001E-A90A-42A7-BD92-854B6F354B50}" type="parTrans" cxnId="{A44F0CB1-33A4-4C46-A920-18585A21F5CC}">
      <dgm:prSet/>
      <dgm:spPr/>
      <dgm:t>
        <a:bodyPr/>
        <a:lstStyle/>
        <a:p>
          <a:pPr algn="ctr"/>
          <a:endParaRPr lang="fr-FR" sz="2400" b="1"/>
        </a:p>
      </dgm:t>
    </dgm:pt>
    <dgm:pt modelId="{0815BFEF-4178-4292-9545-B1028F896BF2}" type="sibTrans" cxnId="{A44F0CB1-33A4-4C46-A920-18585A21F5CC}">
      <dgm:prSet/>
      <dgm:spPr/>
      <dgm:t>
        <a:bodyPr/>
        <a:lstStyle/>
        <a:p>
          <a:pPr algn="ctr"/>
          <a:endParaRPr lang="fr-FR" sz="2400" b="1"/>
        </a:p>
      </dgm:t>
    </dgm:pt>
    <dgm:pt modelId="{377CFB33-C200-4253-AF41-3EE3E6158EC6}">
      <dgm:prSet phldrT="[Texte]" custT="1"/>
      <dgm:spPr/>
      <dgm:t>
        <a:bodyPr/>
        <a:lstStyle/>
        <a:p>
          <a:pPr algn="ctr"/>
          <a:r>
            <a:rPr lang="ar-MA" sz="2400" b="1"/>
            <a:t>معرفة مكتسبـــة </a:t>
          </a:r>
          <a:endParaRPr lang="fr-FR" sz="2400" b="1" dirty="0"/>
        </a:p>
      </dgm:t>
    </dgm:pt>
    <dgm:pt modelId="{E30A748E-5BF2-42A8-A4D5-60A40F09AF90}" type="parTrans" cxnId="{879F53FD-CE97-4A9B-A1F1-D877FE93B11D}">
      <dgm:prSet/>
      <dgm:spPr/>
      <dgm:t>
        <a:bodyPr/>
        <a:lstStyle/>
        <a:p>
          <a:pPr algn="ctr"/>
          <a:endParaRPr lang="fr-FR" sz="2400" b="1"/>
        </a:p>
      </dgm:t>
    </dgm:pt>
    <dgm:pt modelId="{963CE1A1-8B9E-4FB2-ABBB-2BBD9F8ECE76}" type="sibTrans" cxnId="{879F53FD-CE97-4A9B-A1F1-D877FE93B11D}">
      <dgm:prSet/>
      <dgm:spPr/>
      <dgm:t>
        <a:bodyPr/>
        <a:lstStyle/>
        <a:p>
          <a:pPr algn="ctr"/>
          <a:endParaRPr lang="fr-FR" sz="2400" b="1"/>
        </a:p>
      </dgm:t>
    </dgm:pt>
    <dgm:pt modelId="{71472A08-BD9C-460B-B27E-B440636E3854}">
      <dgm:prSet phldrT="[Texte]" custT="1">
        <dgm:style>
          <a:lnRef idx="2">
            <a:schemeClr val="accent2"/>
          </a:lnRef>
          <a:fillRef idx="1">
            <a:schemeClr val="lt1"/>
          </a:fillRef>
          <a:effectRef idx="0">
            <a:schemeClr val="accent2"/>
          </a:effectRef>
          <a:fontRef idx="minor">
            <a:schemeClr val="dk1"/>
          </a:fontRef>
        </dgm:style>
      </dgm:prSet>
      <dgm:spPr/>
      <dgm:t>
        <a:bodyPr/>
        <a:lstStyle/>
        <a:p>
          <a:pPr algn="ctr"/>
          <a:r>
            <a:rPr lang="ar-MA" sz="2400" b="1" dirty="0"/>
            <a:t>القيم والضوابط الاجتماعية المرجعية </a:t>
          </a:r>
          <a:endParaRPr lang="fr-FR" sz="2400" b="1" dirty="0"/>
        </a:p>
      </dgm:t>
    </dgm:pt>
    <dgm:pt modelId="{4D520EE4-842F-4D25-94CD-337B1BC462E8}" type="parTrans" cxnId="{C50B300B-4054-430D-AFC3-D2E5DBE51D6E}">
      <dgm:prSet/>
      <dgm:spPr/>
      <dgm:t>
        <a:bodyPr/>
        <a:lstStyle/>
        <a:p>
          <a:pPr algn="ctr"/>
          <a:endParaRPr lang="fr-FR" sz="2400" b="1"/>
        </a:p>
      </dgm:t>
    </dgm:pt>
    <dgm:pt modelId="{CD7CF3FA-7A2C-4A6E-80D9-0C8808B7A76E}" type="sibTrans" cxnId="{C50B300B-4054-430D-AFC3-D2E5DBE51D6E}">
      <dgm:prSet/>
      <dgm:spPr/>
      <dgm:t>
        <a:bodyPr/>
        <a:lstStyle/>
        <a:p>
          <a:pPr algn="ctr"/>
          <a:endParaRPr lang="fr-FR" sz="2400" b="1"/>
        </a:p>
      </dgm:t>
    </dgm:pt>
    <dgm:pt modelId="{95FAF064-C2E4-4730-9916-9A5FC0E1CDAB}" type="pres">
      <dgm:prSet presAssocID="{0BD82C3C-D74B-4EEE-BBDC-2395FDDC4741}" presName="compositeShape" presStyleCnt="0">
        <dgm:presLayoutVars>
          <dgm:dir/>
          <dgm:resizeHandles/>
        </dgm:presLayoutVars>
      </dgm:prSet>
      <dgm:spPr/>
    </dgm:pt>
    <dgm:pt modelId="{3C94D6C6-B3C2-4214-B0FE-B113F305AE7F}" type="pres">
      <dgm:prSet presAssocID="{0BD82C3C-D74B-4EEE-BBDC-2395FDDC4741}" presName="pyramid" presStyleLbl="node1" presStyleIdx="0" presStyleCnt="1" custScaleX="134146" custLinFactNeighborX="369">
        <dgm:style>
          <a:lnRef idx="2">
            <a:schemeClr val="accent6">
              <a:shade val="50000"/>
            </a:schemeClr>
          </a:lnRef>
          <a:fillRef idx="1">
            <a:schemeClr val="accent6"/>
          </a:fillRef>
          <a:effectRef idx="0">
            <a:schemeClr val="accent6"/>
          </a:effectRef>
          <a:fontRef idx="minor">
            <a:schemeClr val="lt1"/>
          </a:fontRef>
        </dgm:style>
      </dgm:prSet>
      <dgm:spPr/>
    </dgm:pt>
    <dgm:pt modelId="{972DE842-12E4-44E6-A962-B37290A633CB}" type="pres">
      <dgm:prSet presAssocID="{0BD82C3C-D74B-4EEE-BBDC-2395FDDC4741}" presName="theList" presStyleCnt="0"/>
      <dgm:spPr/>
    </dgm:pt>
    <dgm:pt modelId="{C362F44D-AB56-4F49-AA93-288AF3BC3AED}" type="pres">
      <dgm:prSet presAssocID="{0F92E45C-CE51-4E09-80D4-3E728DADBE99}" presName="aNode" presStyleLbl="fgAcc1" presStyleIdx="0" presStyleCnt="5" custAng="0" custScaleX="80113" custScaleY="99062" custLinFactY="-41082" custLinFactNeighborX="-88655" custLinFactNeighborY="-100000">
        <dgm:presLayoutVars>
          <dgm:bulletEnabled val="1"/>
        </dgm:presLayoutVars>
      </dgm:prSet>
      <dgm:spPr/>
    </dgm:pt>
    <dgm:pt modelId="{40DE6F00-A8E9-469C-A34C-210259CFD5D4}" type="pres">
      <dgm:prSet presAssocID="{0F92E45C-CE51-4E09-80D4-3E728DADBE99}" presName="aSpace" presStyleCnt="0"/>
      <dgm:spPr/>
    </dgm:pt>
    <dgm:pt modelId="{388EB1BD-B0F1-457A-9C7F-4DD740361613}" type="pres">
      <dgm:prSet presAssocID="{5F68AC2D-CDED-4ACE-9021-19DFD8DACB01}" presName="aNode" presStyleLbl="fgAcc1" presStyleIdx="1" presStyleCnt="5" custScaleX="65151" custScaleY="108906" custLinFactY="18537" custLinFactNeighborX="-50375" custLinFactNeighborY="100000">
        <dgm:presLayoutVars>
          <dgm:bulletEnabled val="1"/>
        </dgm:presLayoutVars>
      </dgm:prSet>
      <dgm:spPr/>
    </dgm:pt>
    <dgm:pt modelId="{10DB6E53-7754-462A-97C4-25542747FA03}" type="pres">
      <dgm:prSet presAssocID="{5F68AC2D-CDED-4ACE-9021-19DFD8DACB01}" presName="aSpace" presStyleCnt="0"/>
      <dgm:spPr/>
    </dgm:pt>
    <dgm:pt modelId="{CA0FDA20-E6E3-4643-9DC0-94A87CCF92AB}" type="pres">
      <dgm:prSet presAssocID="{4070FFA0-B5DD-4056-8208-B2DFCCABB94A}" presName="aNode" presStyleLbl="fgAcc1" presStyleIdx="2" presStyleCnt="5" custScaleX="69116" custLinFactY="88966" custLinFactNeighborX="-53009" custLinFactNeighborY="100000">
        <dgm:presLayoutVars>
          <dgm:bulletEnabled val="1"/>
        </dgm:presLayoutVars>
      </dgm:prSet>
      <dgm:spPr/>
    </dgm:pt>
    <dgm:pt modelId="{4F74CE56-27C0-4EC9-A7EC-DBD7BFB62CA4}" type="pres">
      <dgm:prSet presAssocID="{4070FFA0-B5DD-4056-8208-B2DFCCABB94A}" presName="aSpace" presStyleCnt="0"/>
      <dgm:spPr/>
    </dgm:pt>
    <dgm:pt modelId="{BC6B2105-6AD0-425F-B65C-56B4E0DE2CEE}" type="pres">
      <dgm:prSet presAssocID="{377CFB33-C200-4253-AF41-3EE3E6158EC6}" presName="aNode" presStyleLbl="fgAcc1" presStyleIdx="3" presStyleCnt="5" custScaleX="75797" custLinFactY="163524" custLinFactNeighborX="-48499" custLinFactNeighborY="200000">
        <dgm:presLayoutVars>
          <dgm:bulletEnabled val="1"/>
        </dgm:presLayoutVars>
      </dgm:prSet>
      <dgm:spPr/>
    </dgm:pt>
    <dgm:pt modelId="{14449462-D846-4E53-BF70-F0BBFE5CD10E}" type="pres">
      <dgm:prSet presAssocID="{377CFB33-C200-4253-AF41-3EE3E6158EC6}" presName="aSpace" presStyleCnt="0"/>
      <dgm:spPr/>
    </dgm:pt>
    <dgm:pt modelId="{9A04B420-03F7-4715-B2F3-4FBC6984B76C}" type="pres">
      <dgm:prSet presAssocID="{71472A08-BD9C-460B-B27E-B440636E3854}" presName="aNode" presStyleLbl="fgAcc1" presStyleIdx="4" presStyleCnt="5" custAng="0" custLinFactY="-450804" custLinFactNeighborX="3190" custLinFactNeighborY="-500000">
        <dgm:presLayoutVars>
          <dgm:bulletEnabled val="1"/>
        </dgm:presLayoutVars>
      </dgm:prSet>
      <dgm:spPr/>
    </dgm:pt>
    <dgm:pt modelId="{7CE8050C-8291-4461-8AAC-90365DEF5124}" type="pres">
      <dgm:prSet presAssocID="{71472A08-BD9C-460B-B27E-B440636E3854}" presName="aSpace" presStyleCnt="0"/>
      <dgm:spPr/>
    </dgm:pt>
  </dgm:ptLst>
  <dgm:cxnLst>
    <dgm:cxn modelId="{C50B300B-4054-430D-AFC3-D2E5DBE51D6E}" srcId="{0BD82C3C-D74B-4EEE-BBDC-2395FDDC4741}" destId="{71472A08-BD9C-460B-B27E-B440636E3854}" srcOrd="4" destOrd="0" parTransId="{4D520EE4-842F-4D25-94CD-337B1BC462E8}" sibTransId="{CD7CF3FA-7A2C-4A6E-80D9-0C8808B7A76E}"/>
    <dgm:cxn modelId="{C927E917-3FC9-4E76-9EF8-DC745A3FAA93}" srcId="{0BD82C3C-D74B-4EEE-BBDC-2395FDDC4741}" destId="{0F92E45C-CE51-4E09-80D4-3E728DADBE99}" srcOrd="0" destOrd="0" parTransId="{7E4FFF4A-FA8B-4ED2-9D57-6CFD76605A45}" sibTransId="{DE3A13E4-7978-42DA-BDD3-7B2E94E65153}"/>
    <dgm:cxn modelId="{EAB86E27-578B-4A69-BBB4-240F70A925C9}" srcId="{0BD82C3C-D74B-4EEE-BBDC-2395FDDC4741}" destId="{5F68AC2D-CDED-4ACE-9021-19DFD8DACB01}" srcOrd="1" destOrd="0" parTransId="{E0E0F959-A784-4B14-A361-CC968EC937ED}" sibTransId="{2E1BC45C-BCED-4DAD-9497-9ACBE159713A}"/>
    <dgm:cxn modelId="{7ADCB53B-32F2-45AE-BC1E-0D4964CE2E80}" type="presOf" srcId="{0F92E45C-CE51-4E09-80D4-3E728DADBE99}" destId="{C362F44D-AB56-4F49-AA93-288AF3BC3AED}" srcOrd="0" destOrd="0" presId="urn:microsoft.com/office/officeart/2005/8/layout/pyramid2"/>
    <dgm:cxn modelId="{38F25E68-F8AF-464D-A603-082EE2D85803}" type="presOf" srcId="{71472A08-BD9C-460B-B27E-B440636E3854}" destId="{9A04B420-03F7-4715-B2F3-4FBC6984B76C}" srcOrd="0" destOrd="0" presId="urn:microsoft.com/office/officeart/2005/8/layout/pyramid2"/>
    <dgm:cxn modelId="{2BA3447B-F9DE-41EB-A28D-9A922BB178B4}" type="presOf" srcId="{377CFB33-C200-4253-AF41-3EE3E6158EC6}" destId="{BC6B2105-6AD0-425F-B65C-56B4E0DE2CEE}" srcOrd="0" destOrd="0" presId="urn:microsoft.com/office/officeart/2005/8/layout/pyramid2"/>
    <dgm:cxn modelId="{41D78780-D8A4-458D-A3BD-7812A4A822B2}" type="presOf" srcId="{0BD82C3C-D74B-4EEE-BBDC-2395FDDC4741}" destId="{95FAF064-C2E4-4730-9916-9A5FC0E1CDAB}" srcOrd="0" destOrd="0" presId="urn:microsoft.com/office/officeart/2005/8/layout/pyramid2"/>
    <dgm:cxn modelId="{AE150389-8A83-4D71-A49A-AE8A6E56DCE1}" type="presOf" srcId="{4070FFA0-B5DD-4056-8208-B2DFCCABB94A}" destId="{CA0FDA20-E6E3-4643-9DC0-94A87CCF92AB}" srcOrd="0" destOrd="0" presId="urn:microsoft.com/office/officeart/2005/8/layout/pyramid2"/>
    <dgm:cxn modelId="{A44F0CB1-33A4-4C46-A920-18585A21F5CC}" srcId="{0BD82C3C-D74B-4EEE-BBDC-2395FDDC4741}" destId="{4070FFA0-B5DD-4056-8208-B2DFCCABB94A}" srcOrd="2" destOrd="0" parTransId="{FD4A001E-A90A-42A7-BD92-854B6F354B50}" sibTransId="{0815BFEF-4178-4292-9545-B1028F896BF2}"/>
    <dgm:cxn modelId="{391428D6-5EC6-46A5-BF7D-2A770C819BA2}" type="presOf" srcId="{5F68AC2D-CDED-4ACE-9021-19DFD8DACB01}" destId="{388EB1BD-B0F1-457A-9C7F-4DD740361613}" srcOrd="0" destOrd="0" presId="urn:microsoft.com/office/officeart/2005/8/layout/pyramid2"/>
    <dgm:cxn modelId="{879F53FD-CE97-4A9B-A1F1-D877FE93B11D}" srcId="{0BD82C3C-D74B-4EEE-BBDC-2395FDDC4741}" destId="{377CFB33-C200-4253-AF41-3EE3E6158EC6}" srcOrd="3" destOrd="0" parTransId="{E30A748E-5BF2-42A8-A4D5-60A40F09AF90}" sibTransId="{963CE1A1-8B9E-4FB2-ABBB-2BBD9F8ECE76}"/>
    <dgm:cxn modelId="{4BFAB1F8-0145-4F5E-851E-8EFFF49C0C36}" type="presParOf" srcId="{95FAF064-C2E4-4730-9916-9A5FC0E1CDAB}" destId="{3C94D6C6-B3C2-4214-B0FE-B113F305AE7F}" srcOrd="0" destOrd="0" presId="urn:microsoft.com/office/officeart/2005/8/layout/pyramid2"/>
    <dgm:cxn modelId="{514DCEC7-C2EC-4F20-AD0E-C44A66DE40D5}" type="presParOf" srcId="{95FAF064-C2E4-4730-9916-9A5FC0E1CDAB}" destId="{972DE842-12E4-44E6-A962-B37290A633CB}" srcOrd="1" destOrd="0" presId="urn:microsoft.com/office/officeart/2005/8/layout/pyramid2"/>
    <dgm:cxn modelId="{C1E4BADD-3D96-4135-A211-E7FD70A5017F}" type="presParOf" srcId="{972DE842-12E4-44E6-A962-B37290A633CB}" destId="{C362F44D-AB56-4F49-AA93-288AF3BC3AED}" srcOrd="0" destOrd="0" presId="urn:microsoft.com/office/officeart/2005/8/layout/pyramid2"/>
    <dgm:cxn modelId="{BA48285F-346A-401B-89D7-066BB1B32C67}" type="presParOf" srcId="{972DE842-12E4-44E6-A962-B37290A633CB}" destId="{40DE6F00-A8E9-469C-A34C-210259CFD5D4}" srcOrd="1" destOrd="0" presId="urn:microsoft.com/office/officeart/2005/8/layout/pyramid2"/>
    <dgm:cxn modelId="{2580E61C-5A72-4664-B2BF-5F6735BFDA75}" type="presParOf" srcId="{972DE842-12E4-44E6-A962-B37290A633CB}" destId="{388EB1BD-B0F1-457A-9C7F-4DD740361613}" srcOrd="2" destOrd="0" presId="urn:microsoft.com/office/officeart/2005/8/layout/pyramid2"/>
    <dgm:cxn modelId="{BE5C9694-300D-4BEB-B700-EF585BF2DA92}" type="presParOf" srcId="{972DE842-12E4-44E6-A962-B37290A633CB}" destId="{10DB6E53-7754-462A-97C4-25542747FA03}" srcOrd="3" destOrd="0" presId="urn:microsoft.com/office/officeart/2005/8/layout/pyramid2"/>
    <dgm:cxn modelId="{54798384-29E5-428D-AAC7-602E1612033A}" type="presParOf" srcId="{972DE842-12E4-44E6-A962-B37290A633CB}" destId="{CA0FDA20-E6E3-4643-9DC0-94A87CCF92AB}" srcOrd="4" destOrd="0" presId="urn:microsoft.com/office/officeart/2005/8/layout/pyramid2"/>
    <dgm:cxn modelId="{E9C15631-78E7-497D-A6F3-810B10044C2B}" type="presParOf" srcId="{972DE842-12E4-44E6-A962-B37290A633CB}" destId="{4F74CE56-27C0-4EC9-A7EC-DBD7BFB62CA4}" srcOrd="5" destOrd="0" presId="urn:microsoft.com/office/officeart/2005/8/layout/pyramid2"/>
    <dgm:cxn modelId="{DB7FC6E2-3047-4A01-996F-8427A37141BF}" type="presParOf" srcId="{972DE842-12E4-44E6-A962-B37290A633CB}" destId="{BC6B2105-6AD0-425F-B65C-56B4E0DE2CEE}" srcOrd="6" destOrd="0" presId="urn:microsoft.com/office/officeart/2005/8/layout/pyramid2"/>
    <dgm:cxn modelId="{660B4ACF-661E-4A89-909B-A412E5E55259}" type="presParOf" srcId="{972DE842-12E4-44E6-A962-B37290A633CB}" destId="{14449462-D846-4E53-BF70-F0BBFE5CD10E}" srcOrd="7" destOrd="0" presId="urn:microsoft.com/office/officeart/2005/8/layout/pyramid2"/>
    <dgm:cxn modelId="{A1D40147-A6C9-4836-B3E2-A138DAA09381}" type="presParOf" srcId="{972DE842-12E4-44E6-A962-B37290A633CB}" destId="{9A04B420-03F7-4715-B2F3-4FBC6984B76C}" srcOrd="8" destOrd="0" presId="urn:microsoft.com/office/officeart/2005/8/layout/pyramid2"/>
    <dgm:cxn modelId="{3F100889-0764-4F3E-AEE9-3D0F07056AE2}" type="presParOf" srcId="{972DE842-12E4-44E6-A962-B37290A633CB}" destId="{7CE8050C-8291-4461-8AAC-90365DEF5124}"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C860A6-253D-47E6-BDB9-0F01650DD19B}" type="doc">
      <dgm:prSet loTypeId="urn:microsoft.com/office/officeart/2005/8/layout/radial6" loCatId="cycle" qsTypeId="urn:microsoft.com/office/officeart/2005/8/quickstyle/3d3" qsCatId="3D" csTypeId="urn:microsoft.com/office/officeart/2005/8/colors/colorful1#3" csCatId="colorful" phldr="1"/>
      <dgm:spPr/>
      <dgm:t>
        <a:bodyPr/>
        <a:lstStyle/>
        <a:p>
          <a:endParaRPr lang="fr-FR"/>
        </a:p>
      </dgm:t>
    </dgm:pt>
    <dgm:pt modelId="{84612B8E-FD0F-4C20-A86D-83AF86BB1DDC}">
      <dgm:prSet phldrT="[Texte]" custT="1">
        <dgm:style>
          <a:lnRef idx="1">
            <a:schemeClr val="accent2"/>
          </a:lnRef>
          <a:fillRef idx="2">
            <a:schemeClr val="accent2"/>
          </a:fillRef>
          <a:effectRef idx="1">
            <a:schemeClr val="accent2"/>
          </a:effectRef>
          <a:fontRef idx="minor">
            <a:schemeClr val="dk1"/>
          </a:fontRef>
        </dgm:style>
      </dgm:prSet>
      <dgm:spPr/>
      <dgm:t>
        <a:bodyPr/>
        <a:lstStyle/>
        <a:p>
          <a:pPr algn="justLow" rtl="1"/>
          <a:r>
            <a:rPr lang="ar-MA" sz="2800" b="1" dirty="0">
              <a:solidFill>
                <a:schemeClr val="tx1"/>
              </a:solidFill>
            </a:rPr>
            <a:t>المخاطر المرتبطة بعملية النقل </a:t>
          </a:r>
          <a:r>
            <a:rPr lang="ar-MA" sz="2800" b="1" dirty="0" err="1">
              <a:solidFill>
                <a:schemeClr val="tx1"/>
              </a:solidFill>
            </a:rPr>
            <a:t>الديـــداكتيكي</a:t>
          </a:r>
          <a:r>
            <a:rPr lang="ar-MA" sz="2800" b="1" dirty="0">
              <a:solidFill>
                <a:schemeClr val="tx1"/>
              </a:solidFill>
            </a:rPr>
            <a:t> </a:t>
          </a:r>
          <a:endParaRPr lang="fr-FR" sz="2800" b="1" dirty="0">
            <a:solidFill>
              <a:schemeClr val="tx1"/>
            </a:solidFill>
          </a:endParaRPr>
        </a:p>
      </dgm:t>
    </dgm:pt>
    <dgm:pt modelId="{DD687B2C-8365-4E65-9582-705C47D4E87A}" type="parTrans" cxnId="{1B1FF74C-0DA3-4160-AB6F-018E5F75FD56}">
      <dgm:prSet/>
      <dgm:spPr/>
      <dgm:t>
        <a:bodyPr/>
        <a:lstStyle/>
        <a:p>
          <a:endParaRPr lang="fr-FR"/>
        </a:p>
      </dgm:t>
    </dgm:pt>
    <dgm:pt modelId="{96EC38E4-D9EB-47F0-BAB6-875848F528DC}" type="sibTrans" cxnId="{1B1FF74C-0DA3-4160-AB6F-018E5F75FD56}">
      <dgm:prSet/>
      <dgm:spPr/>
      <dgm:t>
        <a:bodyPr/>
        <a:lstStyle/>
        <a:p>
          <a:endParaRPr lang="fr-FR"/>
        </a:p>
      </dgm:t>
    </dgm:pt>
    <dgm:pt modelId="{EB31E5EC-4F50-4C0C-99AC-0845D7D454C9}">
      <dgm:prSet phldrT="[Texte]" custT="1">
        <dgm:style>
          <a:lnRef idx="1">
            <a:schemeClr val="accent3"/>
          </a:lnRef>
          <a:fillRef idx="2">
            <a:schemeClr val="accent3"/>
          </a:fillRef>
          <a:effectRef idx="1">
            <a:schemeClr val="accent3"/>
          </a:effectRef>
          <a:fontRef idx="minor">
            <a:schemeClr val="dk1"/>
          </a:fontRef>
        </dgm:style>
      </dgm:prSet>
      <dgm:spPr/>
      <dgm:t>
        <a:bodyPr/>
        <a:lstStyle/>
        <a:p>
          <a:pPr algn="justLow" rtl="1"/>
          <a:r>
            <a:rPr lang="ar-MA" sz="2400" b="1" dirty="0">
              <a:solidFill>
                <a:schemeClr val="tx1"/>
              </a:solidFill>
            </a:rPr>
            <a:t>صعوبة التوفيق بين سياقين مختلفين للمعرفة العالمة والمعرفة المدرسية </a:t>
          </a:r>
          <a:endParaRPr lang="fr-FR" sz="2400" b="1" dirty="0">
            <a:solidFill>
              <a:schemeClr val="tx1"/>
            </a:solidFill>
          </a:endParaRPr>
        </a:p>
      </dgm:t>
    </dgm:pt>
    <dgm:pt modelId="{EC7968CB-B71B-481C-9646-ABCC91C7B309}" type="parTrans" cxnId="{CBB8D075-7CA7-4A5F-9AB1-F10C29B206D4}">
      <dgm:prSet/>
      <dgm:spPr/>
      <dgm:t>
        <a:bodyPr/>
        <a:lstStyle/>
        <a:p>
          <a:endParaRPr lang="fr-FR"/>
        </a:p>
      </dgm:t>
    </dgm:pt>
    <dgm:pt modelId="{814C96AA-851B-43F9-8DCE-592E6C2B03E2}" type="sibTrans" cxnId="{CBB8D075-7CA7-4A5F-9AB1-F10C29B206D4}">
      <dgm:prSet>
        <dgm:style>
          <a:lnRef idx="3">
            <a:schemeClr val="lt1"/>
          </a:lnRef>
          <a:fillRef idx="1">
            <a:schemeClr val="accent1"/>
          </a:fillRef>
          <a:effectRef idx="1">
            <a:schemeClr val="accent1"/>
          </a:effectRef>
          <a:fontRef idx="minor">
            <a:schemeClr val="lt1"/>
          </a:fontRef>
        </dgm:style>
      </dgm:prSet>
      <dgm:spPr/>
      <dgm:t>
        <a:bodyPr/>
        <a:lstStyle/>
        <a:p>
          <a:endParaRPr lang="fr-FR"/>
        </a:p>
      </dgm:t>
    </dgm:pt>
    <dgm:pt modelId="{EFA3BC9E-76A1-4CD1-87E7-81CF412337BF}">
      <dgm:prSet phldrT="[Texte]" custT="1">
        <dgm:style>
          <a:lnRef idx="1">
            <a:schemeClr val="accent3"/>
          </a:lnRef>
          <a:fillRef idx="2">
            <a:schemeClr val="accent3"/>
          </a:fillRef>
          <a:effectRef idx="1">
            <a:schemeClr val="accent3"/>
          </a:effectRef>
          <a:fontRef idx="minor">
            <a:schemeClr val="dk1"/>
          </a:fontRef>
        </dgm:style>
      </dgm:prSet>
      <dgm:spPr/>
      <dgm:t>
        <a:bodyPr/>
        <a:lstStyle/>
        <a:p>
          <a:pPr algn="justLow" rtl="1"/>
          <a:r>
            <a:rPr lang="ar-MA" sz="2400" b="1" dirty="0">
              <a:solidFill>
                <a:schemeClr val="tx1"/>
              </a:solidFill>
            </a:rPr>
            <a:t>إخراج المفاهيم من مرجعياتها النظرية وإعادة ربطها بمفاهيم أخرى قصد ملائمتها لعمليتي التعليم والتعلم </a:t>
          </a:r>
          <a:endParaRPr lang="fr-FR" sz="2400" b="1" dirty="0">
            <a:solidFill>
              <a:schemeClr val="tx1"/>
            </a:solidFill>
          </a:endParaRPr>
        </a:p>
      </dgm:t>
    </dgm:pt>
    <dgm:pt modelId="{C3A1B4BD-7F65-48D5-9074-01B5586AED1B}" type="parTrans" cxnId="{4CB1EDB1-3B26-48DB-8038-581E8907FF6D}">
      <dgm:prSet/>
      <dgm:spPr/>
      <dgm:t>
        <a:bodyPr/>
        <a:lstStyle/>
        <a:p>
          <a:endParaRPr lang="fr-FR"/>
        </a:p>
      </dgm:t>
    </dgm:pt>
    <dgm:pt modelId="{E6E244BF-76A3-4065-A9BC-81DB2B2F2136}" type="sibTrans" cxnId="{4CB1EDB1-3B26-48DB-8038-581E8907FF6D}">
      <dgm:prSet>
        <dgm:style>
          <a:lnRef idx="3">
            <a:schemeClr val="lt1"/>
          </a:lnRef>
          <a:fillRef idx="1">
            <a:schemeClr val="accent4"/>
          </a:fillRef>
          <a:effectRef idx="1">
            <a:schemeClr val="accent4"/>
          </a:effectRef>
          <a:fontRef idx="minor">
            <a:schemeClr val="lt1"/>
          </a:fontRef>
        </dgm:style>
      </dgm:prSet>
      <dgm:spPr/>
      <dgm:t>
        <a:bodyPr/>
        <a:lstStyle/>
        <a:p>
          <a:endParaRPr lang="fr-FR"/>
        </a:p>
      </dgm:t>
    </dgm:pt>
    <dgm:pt modelId="{AF36FBB8-D1C6-4EB8-A900-DAC62B781BD9}">
      <dgm:prSet phldrT="[Texte]" custT="1">
        <dgm:style>
          <a:lnRef idx="1">
            <a:schemeClr val="accent3"/>
          </a:lnRef>
          <a:fillRef idx="2">
            <a:schemeClr val="accent3"/>
          </a:fillRef>
          <a:effectRef idx="1">
            <a:schemeClr val="accent3"/>
          </a:effectRef>
          <a:fontRef idx="minor">
            <a:schemeClr val="dk1"/>
          </a:fontRef>
        </dgm:style>
      </dgm:prSet>
      <dgm:spPr/>
      <dgm:t>
        <a:bodyPr/>
        <a:lstStyle/>
        <a:p>
          <a:pPr algn="justLow" rtl="1"/>
          <a:r>
            <a:rPr lang="ar-MA" sz="2400" b="1" dirty="0">
              <a:solidFill>
                <a:schemeClr val="tx1"/>
              </a:solidFill>
            </a:rPr>
            <a:t>فصل ونزع المعرفة المدرسية عن أصولها وعن سياق إنتاجها التاريخي </a:t>
          </a:r>
          <a:endParaRPr lang="fr-FR" sz="2400" b="1" dirty="0">
            <a:solidFill>
              <a:schemeClr val="tx1"/>
            </a:solidFill>
          </a:endParaRPr>
        </a:p>
      </dgm:t>
    </dgm:pt>
    <dgm:pt modelId="{D8EE5698-67C2-4874-BAD6-A4C375ECB85E}" type="parTrans" cxnId="{1FB20BFC-33CF-463A-BA20-56B3A7A9CBD7}">
      <dgm:prSet/>
      <dgm:spPr/>
      <dgm:t>
        <a:bodyPr/>
        <a:lstStyle/>
        <a:p>
          <a:endParaRPr lang="fr-FR"/>
        </a:p>
      </dgm:t>
    </dgm:pt>
    <dgm:pt modelId="{D4F4EB3E-F472-4CF0-9269-7AC7C4186F74}" type="sibTrans" cxnId="{1FB20BFC-33CF-463A-BA20-56B3A7A9CBD7}">
      <dgm:prSet>
        <dgm:style>
          <a:lnRef idx="3">
            <a:schemeClr val="lt1"/>
          </a:lnRef>
          <a:fillRef idx="1">
            <a:schemeClr val="accent1"/>
          </a:fillRef>
          <a:effectRef idx="1">
            <a:schemeClr val="accent1"/>
          </a:effectRef>
          <a:fontRef idx="minor">
            <a:schemeClr val="lt1"/>
          </a:fontRef>
        </dgm:style>
      </dgm:prSet>
      <dgm:spPr/>
      <dgm:t>
        <a:bodyPr/>
        <a:lstStyle/>
        <a:p>
          <a:endParaRPr lang="fr-FR"/>
        </a:p>
      </dgm:t>
    </dgm:pt>
    <dgm:pt modelId="{EF6F0712-8AEB-4B10-B3B5-F1741C4E9702}">
      <dgm:prSet phldrT="[Texte]" custT="1">
        <dgm:style>
          <a:lnRef idx="1">
            <a:schemeClr val="accent3"/>
          </a:lnRef>
          <a:fillRef idx="2">
            <a:schemeClr val="accent3"/>
          </a:fillRef>
          <a:effectRef idx="1">
            <a:schemeClr val="accent3"/>
          </a:effectRef>
          <a:fontRef idx="minor">
            <a:schemeClr val="dk1"/>
          </a:fontRef>
        </dgm:style>
      </dgm:prSet>
      <dgm:spPr/>
      <dgm:t>
        <a:bodyPr/>
        <a:lstStyle/>
        <a:p>
          <a:pPr algn="justLow" rtl="1"/>
          <a:r>
            <a:rPr lang="ar-MA" sz="2400" b="1" dirty="0">
              <a:solidFill>
                <a:schemeClr val="tx1"/>
              </a:solidFill>
            </a:rPr>
            <a:t>صعوبة تجزيء وتفكيك المعرفة العلمية بهدف تدريسها يؤدي إلى تشويها</a:t>
          </a:r>
          <a:endParaRPr lang="fr-FR" sz="2400" b="1" dirty="0">
            <a:solidFill>
              <a:schemeClr val="tx1"/>
            </a:solidFill>
          </a:endParaRPr>
        </a:p>
      </dgm:t>
    </dgm:pt>
    <dgm:pt modelId="{B0CE7786-A70B-41E5-8F51-FA388FC85354}" type="parTrans" cxnId="{5451520E-4EF8-4FC7-9802-52B994B23AC0}">
      <dgm:prSet/>
      <dgm:spPr/>
      <dgm:t>
        <a:bodyPr/>
        <a:lstStyle/>
        <a:p>
          <a:endParaRPr lang="fr-FR"/>
        </a:p>
      </dgm:t>
    </dgm:pt>
    <dgm:pt modelId="{B5656E62-4CCF-49BF-9824-07956220981F}" type="sibTrans" cxnId="{5451520E-4EF8-4FC7-9802-52B994B23AC0}">
      <dgm:prSet>
        <dgm:style>
          <a:lnRef idx="3">
            <a:schemeClr val="lt1"/>
          </a:lnRef>
          <a:fillRef idx="1">
            <a:schemeClr val="accent1"/>
          </a:fillRef>
          <a:effectRef idx="1">
            <a:schemeClr val="accent1"/>
          </a:effectRef>
          <a:fontRef idx="minor">
            <a:schemeClr val="lt1"/>
          </a:fontRef>
        </dgm:style>
      </dgm:prSet>
      <dgm:spPr/>
      <dgm:t>
        <a:bodyPr/>
        <a:lstStyle/>
        <a:p>
          <a:endParaRPr lang="fr-FR"/>
        </a:p>
      </dgm:t>
    </dgm:pt>
    <dgm:pt modelId="{3F918E51-EB14-4749-B012-4DFD3F60FDAD}" type="pres">
      <dgm:prSet presAssocID="{57C860A6-253D-47E6-BDB9-0F01650DD19B}" presName="Name0" presStyleCnt="0">
        <dgm:presLayoutVars>
          <dgm:chMax val="1"/>
          <dgm:dir/>
          <dgm:animLvl val="ctr"/>
          <dgm:resizeHandles val="exact"/>
        </dgm:presLayoutVars>
      </dgm:prSet>
      <dgm:spPr/>
    </dgm:pt>
    <dgm:pt modelId="{1976804F-CEF4-4EE8-A09A-72ABAD144AF4}" type="pres">
      <dgm:prSet presAssocID="{84612B8E-FD0F-4C20-A86D-83AF86BB1DDC}" presName="centerShape" presStyleLbl="node0" presStyleIdx="0" presStyleCnt="1" custScaleX="114296" custScaleY="90769" custLinFactNeighborX="-48"/>
      <dgm:spPr/>
    </dgm:pt>
    <dgm:pt modelId="{31D75D08-1CCB-46B3-8816-BBC4EC342C43}" type="pres">
      <dgm:prSet presAssocID="{EB31E5EC-4F50-4C0C-99AC-0845D7D454C9}" presName="node" presStyleLbl="node1" presStyleIdx="0" presStyleCnt="4" custScaleX="203358" custScaleY="121577" custRadScaleRad="100648">
        <dgm:presLayoutVars>
          <dgm:bulletEnabled val="1"/>
        </dgm:presLayoutVars>
      </dgm:prSet>
      <dgm:spPr/>
    </dgm:pt>
    <dgm:pt modelId="{A6BD6A45-E203-4C08-BE4E-BDCBEDEBA88E}" type="pres">
      <dgm:prSet presAssocID="{EB31E5EC-4F50-4C0C-99AC-0845D7D454C9}" presName="dummy" presStyleCnt="0"/>
      <dgm:spPr/>
    </dgm:pt>
    <dgm:pt modelId="{5E047222-5AD8-4DBE-97C8-38E63CD012A2}" type="pres">
      <dgm:prSet presAssocID="{814C96AA-851B-43F9-8DCE-592E6C2B03E2}" presName="sibTrans" presStyleLbl="sibTrans2D1" presStyleIdx="0" presStyleCnt="4" custScaleX="128332" custScaleY="104095" custLinFactNeighborX="-1099" custRadScaleRad="396975"/>
      <dgm:spPr/>
    </dgm:pt>
    <dgm:pt modelId="{8E344900-D632-4029-A48A-23C2F72C9C3E}" type="pres">
      <dgm:prSet presAssocID="{EFA3BC9E-76A1-4CD1-87E7-81CF412337BF}" presName="node" presStyleLbl="node1" presStyleIdx="1" presStyleCnt="4" custScaleX="178198" custScaleY="151855" custRadScaleRad="123650">
        <dgm:presLayoutVars>
          <dgm:bulletEnabled val="1"/>
        </dgm:presLayoutVars>
      </dgm:prSet>
      <dgm:spPr/>
    </dgm:pt>
    <dgm:pt modelId="{1CAEDB55-C5B4-4D06-9172-45294597BD15}" type="pres">
      <dgm:prSet presAssocID="{EFA3BC9E-76A1-4CD1-87E7-81CF412337BF}" presName="dummy" presStyleCnt="0"/>
      <dgm:spPr/>
    </dgm:pt>
    <dgm:pt modelId="{DFF9F7F2-51A3-4707-814E-8967A208EBD7}" type="pres">
      <dgm:prSet presAssocID="{E6E244BF-76A3-4065-A9BC-81DB2B2F2136}" presName="sibTrans" presStyleLbl="sibTrans2D1" presStyleIdx="1" presStyleCnt="4" custScaleX="137609" custScaleY="112380" custLinFactNeighborX="-6458" custRadScaleRad="198472" custRadScaleInc="-2147483648"/>
      <dgm:spPr/>
    </dgm:pt>
    <dgm:pt modelId="{BF49FF01-7E01-4739-B5CD-8DAAF5F71D91}" type="pres">
      <dgm:prSet presAssocID="{AF36FBB8-D1C6-4EB8-A900-DAC62B781BD9}" presName="node" presStyleLbl="node1" presStyleIdx="2" presStyleCnt="4" custScaleX="200226" custScaleY="102859" custRadScaleRad="100647">
        <dgm:presLayoutVars>
          <dgm:bulletEnabled val="1"/>
        </dgm:presLayoutVars>
      </dgm:prSet>
      <dgm:spPr/>
    </dgm:pt>
    <dgm:pt modelId="{D863416B-128A-4D82-88CF-ED1AC93F9048}" type="pres">
      <dgm:prSet presAssocID="{AF36FBB8-D1C6-4EB8-A900-DAC62B781BD9}" presName="dummy" presStyleCnt="0"/>
      <dgm:spPr/>
    </dgm:pt>
    <dgm:pt modelId="{49548F24-3B1E-4E42-99D1-09ADB86BD71F}" type="pres">
      <dgm:prSet presAssocID="{D4F4EB3E-F472-4CF0-9269-7AC7C4186F74}" presName="sibTrans" presStyleLbl="sibTrans2D1" presStyleIdx="2" presStyleCnt="4" custScaleX="131438" custScaleY="115473" custLinFactNeighborX="2736" custRadScaleRad="198403"/>
      <dgm:spPr/>
    </dgm:pt>
    <dgm:pt modelId="{E24CB2D2-E001-4104-9159-F844F0CE5267}" type="pres">
      <dgm:prSet presAssocID="{EF6F0712-8AEB-4B10-B3B5-F1741C4E9702}" presName="node" presStyleLbl="node1" presStyleIdx="3" presStyleCnt="4" custScaleX="179997" custScaleY="142996" custRadScaleRad="120726">
        <dgm:presLayoutVars>
          <dgm:bulletEnabled val="1"/>
        </dgm:presLayoutVars>
      </dgm:prSet>
      <dgm:spPr/>
    </dgm:pt>
    <dgm:pt modelId="{7C95307A-0FDA-4918-8817-D0A2AF077B30}" type="pres">
      <dgm:prSet presAssocID="{EF6F0712-8AEB-4B10-B3B5-F1741C4E9702}" presName="dummy" presStyleCnt="0"/>
      <dgm:spPr/>
    </dgm:pt>
    <dgm:pt modelId="{2820DE9D-1844-4202-903A-E758CA95F3A6}" type="pres">
      <dgm:prSet presAssocID="{B5656E62-4CCF-49BF-9824-07956220981F}" presName="sibTrans" presStyleLbl="sibTrans2D1" presStyleIdx="3" presStyleCnt="4" custScaleX="138541" custScaleY="108735" custLinFactNeighborX="9182"/>
      <dgm:spPr/>
    </dgm:pt>
  </dgm:ptLst>
  <dgm:cxnLst>
    <dgm:cxn modelId="{E8264E09-A590-4E52-B7A8-BAFD2A475772}" type="presOf" srcId="{B5656E62-4CCF-49BF-9824-07956220981F}" destId="{2820DE9D-1844-4202-903A-E758CA95F3A6}" srcOrd="0" destOrd="0" presId="urn:microsoft.com/office/officeart/2005/8/layout/radial6"/>
    <dgm:cxn modelId="{5451520E-4EF8-4FC7-9802-52B994B23AC0}" srcId="{84612B8E-FD0F-4C20-A86D-83AF86BB1DDC}" destId="{EF6F0712-8AEB-4B10-B3B5-F1741C4E9702}" srcOrd="3" destOrd="0" parTransId="{B0CE7786-A70B-41E5-8F51-FA388FC85354}" sibTransId="{B5656E62-4CCF-49BF-9824-07956220981F}"/>
    <dgm:cxn modelId="{D52EDE2D-40C3-45CC-AFAA-B9F6E6E50F5E}" type="presOf" srcId="{84612B8E-FD0F-4C20-A86D-83AF86BB1DDC}" destId="{1976804F-CEF4-4EE8-A09A-72ABAD144AF4}" srcOrd="0" destOrd="0" presId="urn:microsoft.com/office/officeart/2005/8/layout/radial6"/>
    <dgm:cxn modelId="{11502936-60A0-431E-8B39-93A31003F194}" type="presOf" srcId="{57C860A6-253D-47E6-BDB9-0F01650DD19B}" destId="{3F918E51-EB14-4749-B012-4DFD3F60FDAD}" srcOrd="0" destOrd="0" presId="urn:microsoft.com/office/officeart/2005/8/layout/radial6"/>
    <dgm:cxn modelId="{1B1FF74C-0DA3-4160-AB6F-018E5F75FD56}" srcId="{57C860A6-253D-47E6-BDB9-0F01650DD19B}" destId="{84612B8E-FD0F-4C20-A86D-83AF86BB1DDC}" srcOrd="0" destOrd="0" parTransId="{DD687B2C-8365-4E65-9582-705C47D4E87A}" sibTransId="{96EC38E4-D9EB-47F0-BAB6-875848F528DC}"/>
    <dgm:cxn modelId="{CBB8D075-7CA7-4A5F-9AB1-F10C29B206D4}" srcId="{84612B8E-FD0F-4C20-A86D-83AF86BB1DDC}" destId="{EB31E5EC-4F50-4C0C-99AC-0845D7D454C9}" srcOrd="0" destOrd="0" parTransId="{EC7968CB-B71B-481C-9646-ABCC91C7B309}" sibTransId="{814C96AA-851B-43F9-8DCE-592E6C2B03E2}"/>
    <dgm:cxn modelId="{FCEAAB81-B119-45BE-A23F-F4AA005D6703}" type="presOf" srcId="{814C96AA-851B-43F9-8DCE-592E6C2B03E2}" destId="{5E047222-5AD8-4DBE-97C8-38E63CD012A2}" srcOrd="0" destOrd="0" presId="urn:microsoft.com/office/officeart/2005/8/layout/radial6"/>
    <dgm:cxn modelId="{2E2D699B-D9D8-481E-AFE7-2EB56DA2D894}" type="presOf" srcId="{E6E244BF-76A3-4065-A9BC-81DB2B2F2136}" destId="{DFF9F7F2-51A3-4707-814E-8967A208EBD7}" srcOrd="0" destOrd="0" presId="urn:microsoft.com/office/officeart/2005/8/layout/radial6"/>
    <dgm:cxn modelId="{CB17F1AB-5E1F-4619-9DAA-F6517D4D0869}" type="presOf" srcId="{EFA3BC9E-76A1-4CD1-87E7-81CF412337BF}" destId="{8E344900-D632-4029-A48A-23C2F72C9C3E}" srcOrd="0" destOrd="0" presId="urn:microsoft.com/office/officeart/2005/8/layout/radial6"/>
    <dgm:cxn modelId="{4CB1EDB1-3B26-48DB-8038-581E8907FF6D}" srcId="{84612B8E-FD0F-4C20-A86D-83AF86BB1DDC}" destId="{EFA3BC9E-76A1-4CD1-87E7-81CF412337BF}" srcOrd="1" destOrd="0" parTransId="{C3A1B4BD-7F65-48D5-9074-01B5586AED1B}" sibTransId="{E6E244BF-76A3-4065-A9BC-81DB2B2F2136}"/>
    <dgm:cxn modelId="{1CA91FB9-B867-4A84-AE5E-D1898380CF59}" type="presOf" srcId="{EB31E5EC-4F50-4C0C-99AC-0845D7D454C9}" destId="{31D75D08-1CCB-46B3-8816-BBC4EC342C43}" srcOrd="0" destOrd="0" presId="urn:microsoft.com/office/officeart/2005/8/layout/radial6"/>
    <dgm:cxn modelId="{267B62C2-3973-471E-BD4B-DC284229CC03}" type="presOf" srcId="{EF6F0712-8AEB-4B10-B3B5-F1741C4E9702}" destId="{E24CB2D2-E001-4104-9159-F844F0CE5267}" srcOrd="0" destOrd="0" presId="urn:microsoft.com/office/officeart/2005/8/layout/radial6"/>
    <dgm:cxn modelId="{F6ACF9CA-BEE1-4D93-8B7B-03766E87B548}" type="presOf" srcId="{AF36FBB8-D1C6-4EB8-A900-DAC62B781BD9}" destId="{BF49FF01-7E01-4739-B5CD-8DAAF5F71D91}" srcOrd="0" destOrd="0" presId="urn:microsoft.com/office/officeart/2005/8/layout/radial6"/>
    <dgm:cxn modelId="{B37889E7-199C-480F-BD23-F82AC821B956}" type="presOf" srcId="{D4F4EB3E-F472-4CF0-9269-7AC7C4186F74}" destId="{49548F24-3B1E-4E42-99D1-09ADB86BD71F}" srcOrd="0" destOrd="0" presId="urn:microsoft.com/office/officeart/2005/8/layout/radial6"/>
    <dgm:cxn modelId="{1FB20BFC-33CF-463A-BA20-56B3A7A9CBD7}" srcId="{84612B8E-FD0F-4C20-A86D-83AF86BB1DDC}" destId="{AF36FBB8-D1C6-4EB8-A900-DAC62B781BD9}" srcOrd="2" destOrd="0" parTransId="{D8EE5698-67C2-4874-BAD6-A4C375ECB85E}" sibTransId="{D4F4EB3E-F472-4CF0-9269-7AC7C4186F74}"/>
    <dgm:cxn modelId="{5D49F373-F7FE-45EF-ACB8-C67188F481E1}" type="presParOf" srcId="{3F918E51-EB14-4749-B012-4DFD3F60FDAD}" destId="{1976804F-CEF4-4EE8-A09A-72ABAD144AF4}" srcOrd="0" destOrd="0" presId="urn:microsoft.com/office/officeart/2005/8/layout/radial6"/>
    <dgm:cxn modelId="{E5E761BE-169A-40EB-8042-53CC33DCE8BD}" type="presParOf" srcId="{3F918E51-EB14-4749-B012-4DFD3F60FDAD}" destId="{31D75D08-1CCB-46B3-8816-BBC4EC342C43}" srcOrd="1" destOrd="0" presId="urn:microsoft.com/office/officeart/2005/8/layout/radial6"/>
    <dgm:cxn modelId="{D3C9E2AB-7562-4C3D-9713-C865649D0A83}" type="presParOf" srcId="{3F918E51-EB14-4749-B012-4DFD3F60FDAD}" destId="{A6BD6A45-E203-4C08-BE4E-BDCBEDEBA88E}" srcOrd="2" destOrd="0" presId="urn:microsoft.com/office/officeart/2005/8/layout/radial6"/>
    <dgm:cxn modelId="{ACC585B5-AA01-4FF2-9A1A-6D846FC013AD}" type="presParOf" srcId="{3F918E51-EB14-4749-B012-4DFD3F60FDAD}" destId="{5E047222-5AD8-4DBE-97C8-38E63CD012A2}" srcOrd="3" destOrd="0" presId="urn:microsoft.com/office/officeart/2005/8/layout/radial6"/>
    <dgm:cxn modelId="{08445FF3-7722-4C11-93DB-8A4B4464556D}" type="presParOf" srcId="{3F918E51-EB14-4749-B012-4DFD3F60FDAD}" destId="{8E344900-D632-4029-A48A-23C2F72C9C3E}" srcOrd="4" destOrd="0" presId="urn:microsoft.com/office/officeart/2005/8/layout/radial6"/>
    <dgm:cxn modelId="{CB767102-B3F0-4B06-B774-90EE67D13DE8}" type="presParOf" srcId="{3F918E51-EB14-4749-B012-4DFD3F60FDAD}" destId="{1CAEDB55-C5B4-4D06-9172-45294597BD15}" srcOrd="5" destOrd="0" presId="urn:microsoft.com/office/officeart/2005/8/layout/radial6"/>
    <dgm:cxn modelId="{2770CDB5-F261-4040-8BE8-0077587DD39A}" type="presParOf" srcId="{3F918E51-EB14-4749-B012-4DFD3F60FDAD}" destId="{DFF9F7F2-51A3-4707-814E-8967A208EBD7}" srcOrd="6" destOrd="0" presId="urn:microsoft.com/office/officeart/2005/8/layout/radial6"/>
    <dgm:cxn modelId="{D292F7C7-E63A-401F-95D2-E7BD9F8BDB48}" type="presParOf" srcId="{3F918E51-EB14-4749-B012-4DFD3F60FDAD}" destId="{BF49FF01-7E01-4739-B5CD-8DAAF5F71D91}" srcOrd="7" destOrd="0" presId="urn:microsoft.com/office/officeart/2005/8/layout/radial6"/>
    <dgm:cxn modelId="{2EAF5D7F-1A27-4970-B8A9-5AE835E2508B}" type="presParOf" srcId="{3F918E51-EB14-4749-B012-4DFD3F60FDAD}" destId="{D863416B-128A-4D82-88CF-ED1AC93F9048}" srcOrd="8" destOrd="0" presId="urn:microsoft.com/office/officeart/2005/8/layout/radial6"/>
    <dgm:cxn modelId="{A0BF4AE5-BA1E-4B7A-A22C-759DD59D9DE0}" type="presParOf" srcId="{3F918E51-EB14-4749-B012-4DFD3F60FDAD}" destId="{49548F24-3B1E-4E42-99D1-09ADB86BD71F}" srcOrd="9" destOrd="0" presId="urn:microsoft.com/office/officeart/2005/8/layout/radial6"/>
    <dgm:cxn modelId="{6C665B39-CBD9-4826-891A-6170F42E00A0}" type="presParOf" srcId="{3F918E51-EB14-4749-B012-4DFD3F60FDAD}" destId="{E24CB2D2-E001-4104-9159-F844F0CE5267}" srcOrd="10" destOrd="0" presId="urn:microsoft.com/office/officeart/2005/8/layout/radial6"/>
    <dgm:cxn modelId="{5A328D24-4828-4030-8B84-444698B99C58}" type="presParOf" srcId="{3F918E51-EB14-4749-B012-4DFD3F60FDAD}" destId="{7C95307A-0FDA-4918-8817-D0A2AF077B30}" srcOrd="11" destOrd="0" presId="urn:microsoft.com/office/officeart/2005/8/layout/radial6"/>
    <dgm:cxn modelId="{37ED076C-6EA8-4E55-A4FC-F706972F1832}" type="presParOf" srcId="{3F918E51-EB14-4749-B012-4DFD3F60FDAD}" destId="{2820DE9D-1844-4202-903A-E758CA95F3A6}"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D515E-3EDA-4471-94D3-6EFB3554047D}">
      <dsp:nvSpPr>
        <dsp:cNvPr id="0" name=""/>
        <dsp:cNvSpPr/>
      </dsp:nvSpPr>
      <dsp:spPr>
        <a:xfrm>
          <a:off x="2399125" y="2865781"/>
          <a:ext cx="3833634" cy="231459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MA" sz="2800" b="1" kern="1200" dirty="0"/>
            <a:t>أهداف </a:t>
          </a:r>
          <a:r>
            <a:rPr lang="ar-MA" sz="2800" b="1" kern="1200" dirty="0" err="1"/>
            <a:t>الديداكتيكا</a:t>
          </a:r>
          <a:r>
            <a:rPr lang="ar-MA" sz="2800" b="1" kern="1200" dirty="0"/>
            <a:t> عند ” </a:t>
          </a:r>
          <a:r>
            <a:rPr lang="ar-MA" sz="2800" b="1" kern="1200" dirty="0" err="1"/>
            <a:t>كومينيوس</a:t>
          </a:r>
          <a:r>
            <a:rPr lang="ar-MA" sz="2800" b="1" kern="1200" dirty="0"/>
            <a:t> </a:t>
          </a:r>
          <a:r>
            <a:rPr lang="ar-MA" sz="3900" kern="1200" dirty="0"/>
            <a:t>” </a:t>
          </a:r>
          <a:endParaRPr lang="fr-FR" sz="3900" kern="1200" dirty="0"/>
        </a:p>
      </dsp:txBody>
      <dsp:txXfrm>
        <a:off x="2960548" y="3204745"/>
        <a:ext cx="2710788" cy="1636663"/>
      </dsp:txXfrm>
    </dsp:sp>
    <dsp:sp modelId="{D9AA4CC0-C78D-4A31-ABAF-93F8A9C2115D}">
      <dsp:nvSpPr>
        <dsp:cNvPr id="0" name=""/>
        <dsp:cNvSpPr/>
      </dsp:nvSpPr>
      <dsp:spPr>
        <a:xfrm rot="13607506">
          <a:off x="1089433" y="1760470"/>
          <a:ext cx="2661741" cy="659658"/>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ABEAAB-EB2D-42BD-8912-AEED6584EF40}">
      <dsp:nvSpPr>
        <dsp:cNvPr id="0" name=""/>
        <dsp:cNvSpPr/>
      </dsp:nvSpPr>
      <dsp:spPr>
        <a:xfrm>
          <a:off x="71439" y="0"/>
          <a:ext cx="2740947" cy="192685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justLow" defTabSz="1200150">
            <a:lnSpc>
              <a:spcPct val="90000"/>
            </a:lnSpc>
            <a:spcBef>
              <a:spcPct val="0"/>
            </a:spcBef>
            <a:spcAft>
              <a:spcPct val="35000"/>
            </a:spcAft>
            <a:buNone/>
          </a:pPr>
          <a:r>
            <a:rPr lang="ar-MA" sz="2700" b="1" kern="1200" dirty="0"/>
            <a:t>تقديم تعليم صلب ومتماسك يسمح للتلاميذ بالتحصيل العلم الحق واكتساب الأخلاق </a:t>
          </a:r>
          <a:endParaRPr lang="fr-FR" sz="2700" b="1" kern="1200" dirty="0"/>
        </a:p>
      </dsp:txBody>
      <dsp:txXfrm>
        <a:off x="127875" y="56436"/>
        <a:ext cx="2628075" cy="1813981"/>
      </dsp:txXfrm>
    </dsp:sp>
    <dsp:sp modelId="{1B00000F-0444-4421-A629-BD64AB0B9183}">
      <dsp:nvSpPr>
        <dsp:cNvPr id="0" name=""/>
        <dsp:cNvSpPr/>
      </dsp:nvSpPr>
      <dsp:spPr>
        <a:xfrm rot="16200000">
          <a:off x="3416672" y="1699862"/>
          <a:ext cx="1798539" cy="659658"/>
        </a:xfrm>
        <a:prstGeom prst="leftArrow">
          <a:avLst>
            <a:gd name="adj1" fmla="val 60000"/>
            <a:gd name="adj2" fmla="val 50000"/>
          </a:avLst>
        </a:prstGeom>
        <a:solidFill>
          <a:schemeClr val="accent3">
            <a:hueOff val="5625133"/>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C7F6CC-7BE0-4B2F-BDB1-FFFE031DFB00}">
      <dsp:nvSpPr>
        <dsp:cNvPr id="0" name=""/>
        <dsp:cNvSpPr/>
      </dsp:nvSpPr>
      <dsp:spPr>
        <a:xfrm>
          <a:off x="2928955" y="-81366"/>
          <a:ext cx="2773973" cy="2087863"/>
        </a:xfrm>
        <a:prstGeom prst="roundRect">
          <a:avLst>
            <a:gd name="adj" fmla="val 10000"/>
          </a:avLst>
        </a:prstGeom>
        <a:solidFill>
          <a:schemeClr val="accent3">
            <a:hueOff val="5625133"/>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ar-MA" sz="2700" b="1" kern="1200" dirty="0"/>
            <a:t>التدريس بسرعة ودون إحداث ملل أو كلل لدى التلاميذ والمدرس </a:t>
          </a:r>
          <a:endParaRPr lang="fr-FR" sz="2700" b="1" kern="1200" dirty="0"/>
        </a:p>
      </dsp:txBody>
      <dsp:txXfrm>
        <a:off x="2990106" y="-20215"/>
        <a:ext cx="2651671" cy="1965561"/>
      </dsp:txXfrm>
    </dsp:sp>
    <dsp:sp modelId="{41F863AC-903A-4845-9C18-7CA56EF2C2ED}">
      <dsp:nvSpPr>
        <dsp:cNvPr id="0" name=""/>
        <dsp:cNvSpPr/>
      </dsp:nvSpPr>
      <dsp:spPr>
        <a:xfrm rot="18818358">
          <a:off x="4970957" y="1849965"/>
          <a:ext cx="2625880" cy="659658"/>
        </a:xfrm>
        <a:prstGeom prst="leftArrow">
          <a:avLst>
            <a:gd name="adj1" fmla="val 60000"/>
            <a:gd name="adj2" fmla="val 50000"/>
          </a:avLst>
        </a:prstGeom>
        <a:solidFill>
          <a:schemeClr val="accent3">
            <a:hueOff val="11250266"/>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0BA1B4-6DE0-47DB-A00C-DB23E0A58F71}">
      <dsp:nvSpPr>
        <dsp:cNvPr id="0" name=""/>
        <dsp:cNvSpPr/>
      </dsp:nvSpPr>
      <dsp:spPr>
        <a:xfrm>
          <a:off x="5878830" y="20"/>
          <a:ext cx="2622296" cy="2018326"/>
        </a:xfrm>
        <a:prstGeom prst="roundRect">
          <a:avLst>
            <a:gd name="adj" fmla="val 10000"/>
          </a:avLst>
        </a:prstGeom>
        <a:solidFill>
          <a:schemeClr val="accent3">
            <a:hueOff val="11250266"/>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justLow" defTabSz="1200150" rtl="1">
            <a:lnSpc>
              <a:spcPct val="90000"/>
            </a:lnSpc>
            <a:spcBef>
              <a:spcPct val="0"/>
            </a:spcBef>
            <a:spcAft>
              <a:spcPct val="35000"/>
            </a:spcAft>
            <a:buNone/>
          </a:pPr>
          <a:r>
            <a:rPr lang="ar-MA" sz="2700" b="1" kern="1200" dirty="0"/>
            <a:t>تعليم كل ما يمكن تعليمه للأطفال مع تحقيق نتائج مؤكدة ناجعة </a:t>
          </a:r>
          <a:endParaRPr lang="fr-FR" sz="2700" b="1" kern="1200" dirty="0"/>
        </a:p>
      </dsp:txBody>
      <dsp:txXfrm>
        <a:off x="5937945" y="59135"/>
        <a:ext cx="2504066" cy="19000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7E94A-68E3-4838-8C55-E2F6E5BFE752}">
      <dsp:nvSpPr>
        <dsp:cNvPr id="0" name=""/>
        <dsp:cNvSpPr/>
      </dsp:nvSpPr>
      <dsp:spPr>
        <a:xfrm>
          <a:off x="0" y="495045"/>
          <a:ext cx="8643998" cy="7812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F21F9C-993A-4426-B0B2-9B55EE0E0F31}">
      <dsp:nvSpPr>
        <dsp:cNvPr id="0" name=""/>
        <dsp:cNvSpPr/>
      </dsp:nvSpPr>
      <dsp:spPr>
        <a:xfrm>
          <a:off x="411518" y="37485"/>
          <a:ext cx="8230360" cy="9151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706" tIns="0" rIns="228706" bIns="0" numCol="1" spcCol="1270" anchor="ctr" anchorCtr="0">
          <a:noAutofit/>
        </a:bodyPr>
        <a:lstStyle/>
        <a:p>
          <a:pPr marL="0" lvl="0" indent="0" algn="justLow" defTabSz="1244600" rtl="1">
            <a:lnSpc>
              <a:spcPct val="90000"/>
            </a:lnSpc>
            <a:spcBef>
              <a:spcPct val="0"/>
            </a:spcBef>
            <a:spcAft>
              <a:spcPct val="35000"/>
            </a:spcAft>
            <a:buNone/>
          </a:pPr>
          <a:r>
            <a:rPr lang="ar-MA" sz="2800" b="1" kern="1200" dirty="0">
              <a:cs typeface="Arabic Transparent" pitchFamily="2" charset="-78"/>
            </a:rPr>
            <a:t>1. يتكون التعاقد </a:t>
          </a:r>
          <a:r>
            <a:rPr lang="ar-MA" sz="2800" b="1" kern="1200" dirty="0" err="1">
              <a:cs typeface="Arabic Transparent" pitchFamily="2" charset="-78"/>
            </a:rPr>
            <a:t>الديداكتيكي</a:t>
          </a:r>
          <a:r>
            <a:rPr lang="ar-MA" sz="2800" b="1" kern="1200" dirty="0">
              <a:cs typeface="Arabic Transparent" pitchFamily="2" charset="-78"/>
            </a:rPr>
            <a:t> من عدد من  القواعد الضمنية والصريحة لتدبير العلاقة الديداكتيكية  داخل فضاء القسم .</a:t>
          </a:r>
          <a:endParaRPr lang="fr-FR" sz="2800" b="1" kern="1200" dirty="0">
            <a:cs typeface="Arabic Transparent" pitchFamily="2" charset="-78"/>
          </a:endParaRPr>
        </a:p>
      </dsp:txBody>
      <dsp:txXfrm>
        <a:off x="456190" y="82157"/>
        <a:ext cx="8141016" cy="825776"/>
      </dsp:txXfrm>
    </dsp:sp>
    <dsp:sp modelId="{2D1E2882-ABC3-495A-9810-33EF89ACAADD}">
      <dsp:nvSpPr>
        <dsp:cNvPr id="0" name=""/>
        <dsp:cNvSpPr/>
      </dsp:nvSpPr>
      <dsp:spPr>
        <a:xfrm>
          <a:off x="0" y="2145844"/>
          <a:ext cx="8643998" cy="7812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5BB4B1-05B1-41A5-B44D-678DA3106926}">
      <dsp:nvSpPr>
        <dsp:cNvPr id="0" name=""/>
        <dsp:cNvSpPr/>
      </dsp:nvSpPr>
      <dsp:spPr>
        <a:xfrm>
          <a:off x="142875" y="1531936"/>
          <a:ext cx="8203821" cy="115975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706" tIns="0" rIns="228706" bIns="0" numCol="1" spcCol="1270" anchor="ctr" anchorCtr="0">
          <a:noAutofit/>
        </a:bodyPr>
        <a:lstStyle/>
        <a:p>
          <a:pPr marL="0" lvl="0" indent="0" algn="justLow" defTabSz="1244600" rtl="1">
            <a:lnSpc>
              <a:spcPct val="90000"/>
            </a:lnSpc>
            <a:spcBef>
              <a:spcPct val="0"/>
            </a:spcBef>
            <a:spcAft>
              <a:spcPct val="35000"/>
            </a:spcAft>
            <a:buNone/>
          </a:pPr>
          <a:r>
            <a:rPr lang="ar-MA" sz="2800" b="1" kern="1200" dirty="0">
              <a:cs typeface="Arabic Transparent" pitchFamily="2" charset="-78"/>
            </a:rPr>
            <a:t>2. يتضمن التعاقد </a:t>
          </a:r>
          <a:r>
            <a:rPr lang="ar-MA" sz="2800" b="1" kern="1200" dirty="0" err="1">
              <a:cs typeface="Arabic Transparent" pitchFamily="2" charset="-78"/>
            </a:rPr>
            <a:t>الديداكتيكي</a:t>
          </a:r>
          <a:r>
            <a:rPr lang="ar-MA" sz="2800" b="1" kern="1200" dirty="0">
              <a:cs typeface="Arabic Transparent" pitchFamily="2" charset="-78"/>
            </a:rPr>
            <a:t> عددا من القواعد المنظمة للتفاعلات الصفية بين أطراف العملية التعليمية التعلمية منها: ( قاعدة التنازل والتنازل المضاد). </a:t>
          </a:r>
          <a:endParaRPr lang="fr-FR" sz="2800" b="1" kern="1200" dirty="0">
            <a:cs typeface="Arabic Transparent" pitchFamily="2" charset="-78"/>
          </a:endParaRPr>
        </a:p>
      </dsp:txBody>
      <dsp:txXfrm>
        <a:off x="199490" y="1588551"/>
        <a:ext cx="8090591" cy="1046529"/>
      </dsp:txXfrm>
    </dsp:sp>
    <dsp:sp modelId="{3377739E-07EA-4791-A530-A8FEE5B7AB67}">
      <dsp:nvSpPr>
        <dsp:cNvPr id="0" name=""/>
        <dsp:cNvSpPr/>
      </dsp:nvSpPr>
      <dsp:spPr>
        <a:xfrm>
          <a:off x="0" y="3856520"/>
          <a:ext cx="8643998" cy="7812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C88C83-4454-4C1C-AD8D-E41F5C90FEC6}">
      <dsp:nvSpPr>
        <dsp:cNvPr id="0" name=""/>
        <dsp:cNvSpPr/>
      </dsp:nvSpPr>
      <dsp:spPr>
        <a:xfrm>
          <a:off x="0" y="3094444"/>
          <a:ext cx="8245064" cy="121963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706" tIns="0" rIns="228706" bIns="0" numCol="1" spcCol="1270" anchor="ctr" anchorCtr="0">
          <a:noAutofit/>
        </a:bodyPr>
        <a:lstStyle/>
        <a:p>
          <a:pPr marL="0" lvl="0" indent="0" algn="justLow" defTabSz="1244600" rtl="1">
            <a:lnSpc>
              <a:spcPct val="90000"/>
            </a:lnSpc>
            <a:spcBef>
              <a:spcPct val="0"/>
            </a:spcBef>
            <a:spcAft>
              <a:spcPct val="35000"/>
            </a:spcAft>
            <a:buNone/>
          </a:pPr>
          <a:r>
            <a:rPr lang="ar-MA" sz="2800" b="1" kern="1200" dirty="0">
              <a:cs typeface="Arabic Transparent" pitchFamily="2" charset="-78"/>
            </a:rPr>
            <a:t>3. نجاح وظيفية التعاقد </a:t>
          </a:r>
          <a:r>
            <a:rPr lang="ar-MA" sz="2800" b="1" kern="1200" dirty="0" err="1">
              <a:cs typeface="Arabic Transparent" pitchFamily="2" charset="-78"/>
            </a:rPr>
            <a:t>الديداكتيكي</a:t>
          </a:r>
          <a:r>
            <a:rPr lang="ar-MA" sz="2800" b="1" kern="1200" dirty="0">
              <a:cs typeface="Arabic Transparent" pitchFamily="2" charset="-78"/>
            </a:rPr>
            <a:t> يقتضي امتلاك المتعلم لمشروع خاص (التعلم) وامتلاك المدرس لمشروع للتعليم (تفاعل المشروعين ).  </a:t>
          </a:r>
          <a:endParaRPr lang="fr-FR" sz="2800" b="1" kern="1200" dirty="0">
            <a:cs typeface="Arabic Transparent" pitchFamily="2" charset="-78"/>
          </a:endParaRPr>
        </a:p>
      </dsp:txBody>
      <dsp:txXfrm>
        <a:off x="59538" y="3153982"/>
        <a:ext cx="8125988" cy="110055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CE492-4A80-4097-A884-587B00E104D1}">
      <dsp:nvSpPr>
        <dsp:cNvPr id="0" name=""/>
        <dsp:cNvSpPr/>
      </dsp:nvSpPr>
      <dsp:spPr>
        <a:xfrm>
          <a:off x="6244712" y="2022674"/>
          <a:ext cx="2542161" cy="125155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ct val="35000"/>
            </a:spcAft>
            <a:buNone/>
          </a:pPr>
          <a:r>
            <a:rPr lang="ar-MA" sz="2400" b="1" kern="1200">
              <a:solidFill>
                <a:schemeClr val="tx1"/>
              </a:solidFill>
            </a:rPr>
            <a:t>إجراءات  بناء وإرساء  المنهاج الدراسي </a:t>
          </a:r>
          <a:endParaRPr lang="fr-FR" sz="2400" b="1" kern="1200" dirty="0">
            <a:solidFill>
              <a:schemeClr val="tx1"/>
            </a:solidFill>
          </a:endParaRPr>
        </a:p>
      </dsp:txBody>
      <dsp:txXfrm>
        <a:off x="6281369" y="2059331"/>
        <a:ext cx="2468847" cy="1178243"/>
      </dsp:txXfrm>
    </dsp:sp>
    <dsp:sp modelId="{FA4BB970-9B67-4AB2-9805-84676397F447}">
      <dsp:nvSpPr>
        <dsp:cNvPr id="0" name=""/>
        <dsp:cNvSpPr/>
      </dsp:nvSpPr>
      <dsp:spPr>
        <a:xfrm rot="15393223">
          <a:off x="4980609" y="1642732"/>
          <a:ext cx="2051227" cy="16441"/>
        </a:xfrm>
        <a:custGeom>
          <a:avLst/>
          <a:gdLst/>
          <a:ahLst/>
          <a:cxnLst/>
          <a:rect l="0" t="0" r="0" b="0"/>
          <a:pathLst>
            <a:path>
              <a:moveTo>
                <a:pt x="0" y="8220"/>
              </a:moveTo>
              <a:lnTo>
                <a:pt x="2051227" y="82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100000"/>
            </a:lnSpc>
            <a:spcBef>
              <a:spcPct val="0"/>
            </a:spcBef>
            <a:spcAft>
              <a:spcPct val="35000"/>
            </a:spcAft>
            <a:buNone/>
          </a:pPr>
          <a:endParaRPr lang="fr-FR" sz="2000" b="1" kern="1200"/>
        </a:p>
      </dsp:txBody>
      <dsp:txXfrm rot="10800000">
        <a:off x="5954942" y="1599672"/>
        <a:ext cx="102561" cy="102561"/>
      </dsp:txXfrm>
    </dsp:sp>
    <dsp:sp modelId="{F51EF8BE-CB87-464C-8AD5-956B1BBB6CFE}">
      <dsp:nvSpPr>
        <dsp:cNvPr id="0" name=""/>
        <dsp:cNvSpPr/>
      </dsp:nvSpPr>
      <dsp:spPr>
        <a:xfrm>
          <a:off x="11588" y="146783"/>
          <a:ext cx="5756145" cy="101334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justLow" defTabSz="889000" rtl="1">
            <a:lnSpc>
              <a:spcPct val="100000"/>
            </a:lnSpc>
            <a:spcBef>
              <a:spcPct val="0"/>
            </a:spcBef>
            <a:spcAft>
              <a:spcPct val="35000"/>
            </a:spcAft>
            <a:buNone/>
          </a:pPr>
          <a:r>
            <a:rPr lang="ar-MA" sz="2000" b="1" kern="1200">
              <a:solidFill>
                <a:schemeClr val="tx1"/>
              </a:solidFill>
            </a:rPr>
            <a:t>5.تتبع نتائج تحصيل التلاميذ ومدى اكتسابهم للكفايات المستهدفة كشكل من أشكال التقويم المستمر للمنهاج.  </a:t>
          </a:r>
          <a:endParaRPr lang="fr-FR" sz="2000" b="1" kern="1200" dirty="0">
            <a:solidFill>
              <a:schemeClr val="tx1"/>
            </a:solidFill>
          </a:endParaRPr>
        </a:p>
      </dsp:txBody>
      <dsp:txXfrm>
        <a:off x="41268" y="176463"/>
        <a:ext cx="5696785" cy="953980"/>
      </dsp:txXfrm>
    </dsp:sp>
    <dsp:sp modelId="{4DF48E79-32BB-4BAB-BBC6-59DC1A1A1D66}">
      <dsp:nvSpPr>
        <dsp:cNvPr id="0" name=""/>
        <dsp:cNvSpPr/>
      </dsp:nvSpPr>
      <dsp:spPr>
        <a:xfrm rot="14061833">
          <a:off x="5531561" y="2274006"/>
          <a:ext cx="901219" cy="16441"/>
        </a:xfrm>
        <a:custGeom>
          <a:avLst/>
          <a:gdLst/>
          <a:ahLst/>
          <a:cxnLst/>
          <a:rect l="0" t="0" r="0" b="0"/>
          <a:pathLst>
            <a:path>
              <a:moveTo>
                <a:pt x="0" y="8220"/>
              </a:moveTo>
              <a:lnTo>
                <a:pt x="901219" y="82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100000"/>
            </a:lnSpc>
            <a:spcBef>
              <a:spcPct val="0"/>
            </a:spcBef>
            <a:spcAft>
              <a:spcPct val="35000"/>
            </a:spcAft>
            <a:buNone/>
          </a:pPr>
          <a:endParaRPr lang="fr-FR" sz="2000" b="1" kern="1200"/>
        </a:p>
      </dsp:txBody>
      <dsp:txXfrm rot="10800000">
        <a:off x="5959641" y="2259696"/>
        <a:ext cx="45060" cy="45060"/>
      </dsp:txXfrm>
    </dsp:sp>
    <dsp:sp modelId="{1DF778FC-44E4-4A2E-BC2F-86B00DC36F64}">
      <dsp:nvSpPr>
        <dsp:cNvPr id="0" name=""/>
        <dsp:cNvSpPr/>
      </dsp:nvSpPr>
      <dsp:spPr>
        <a:xfrm>
          <a:off x="11588" y="1502291"/>
          <a:ext cx="5708041" cy="82741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justLow" defTabSz="889000" rtl="1">
            <a:lnSpc>
              <a:spcPct val="100000"/>
            </a:lnSpc>
            <a:spcBef>
              <a:spcPct val="0"/>
            </a:spcBef>
            <a:spcAft>
              <a:spcPct val="35000"/>
            </a:spcAft>
            <a:buNone/>
          </a:pPr>
          <a:r>
            <a:rPr lang="ar-MA" sz="2000" b="1" kern="1200" dirty="0">
              <a:solidFill>
                <a:schemeClr val="tx1"/>
              </a:solidFill>
            </a:rPr>
            <a:t>4. استقصاء أراء الفاعلين التربويين ( المدرسين والمتعلمين ) لتشخيص الصعوبات وعراقيل التفعيل. </a:t>
          </a:r>
          <a:endParaRPr lang="fr-FR" sz="2000" b="1" kern="1200" dirty="0">
            <a:solidFill>
              <a:schemeClr val="tx1"/>
            </a:solidFill>
          </a:endParaRPr>
        </a:p>
      </dsp:txBody>
      <dsp:txXfrm>
        <a:off x="35822" y="1526525"/>
        <a:ext cx="5659573" cy="778950"/>
      </dsp:txXfrm>
    </dsp:sp>
    <dsp:sp modelId="{0753570F-26E8-4111-BEFA-0FDC3876EDA1}">
      <dsp:nvSpPr>
        <dsp:cNvPr id="0" name=""/>
        <dsp:cNvSpPr/>
      </dsp:nvSpPr>
      <dsp:spPr>
        <a:xfrm rot="8726870">
          <a:off x="5662719" y="2821236"/>
          <a:ext cx="638287" cy="16441"/>
        </a:xfrm>
        <a:custGeom>
          <a:avLst/>
          <a:gdLst/>
          <a:ahLst/>
          <a:cxnLst/>
          <a:rect l="0" t="0" r="0" b="0"/>
          <a:pathLst>
            <a:path>
              <a:moveTo>
                <a:pt x="0" y="8220"/>
              </a:moveTo>
              <a:lnTo>
                <a:pt x="638287" y="82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100000"/>
            </a:lnSpc>
            <a:spcBef>
              <a:spcPct val="0"/>
            </a:spcBef>
            <a:spcAft>
              <a:spcPct val="35000"/>
            </a:spcAft>
            <a:buNone/>
          </a:pPr>
          <a:endParaRPr lang="fr-FR" sz="2000" b="1" kern="1200"/>
        </a:p>
      </dsp:txBody>
      <dsp:txXfrm rot="10800000">
        <a:off x="5965905" y="2813500"/>
        <a:ext cx="31914" cy="31914"/>
      </dsp:txXfrm>
    </dsp:sp>
    <dsp:sp modelId="{BCC59207-91B1-418E-AA06-AC3C182425E6}">
      <dsp:nvSpPr>
        <dsp:cNvPr id="0" name=""/>
        <dsp:cNvSpPr/>
      </dsp:nvSpPr>
      <dsp:spPr>
        <a:xfrm>
          <a:off x="38165" y="2572433"/>
          <a:ext cx="5680847" cy="87605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justLow" defTabSz="889000" rtl="1">
            <a:lnSpc>
              <a:spcPct val="100000"/>
            </a:lnSpc>
            <a:spcBef>
              <a:spcPct val="0"/>
            </a:spcBef>
            <a:spcAft>
              <a:spcPct val="35000"/>
            </a:spcAft>
            <a:buNone/>
          </a:pPr>
          <a:r>
            <a:rPr lang="ar-MA" sz="2000" b="1" kern="1200">
              <a:solidFill>
                <a:schemeClr val="tx1"/>
              </a:solidFill>
            </a:rPr>
            <a:t>3. تقديم مشروع المنهاج والوثائق المرافق له عرضا و شرحا وتحليلا . </a:t>
          </a:r>
          <a:endParaRPr lang="fr-FR" sz="2000" b="1" kern="1200" dirty="0">
            <a:solidFill>
              <a:schemeClr val="tx1"/>
            </a:solidFill>
          </a:endParaRPr>
        </a:p>
      </dsp:txBody>
      <dsp:txXfrm>
        <a:off x="63824" y="2598092"/>
        <a:ext cx="5629529" cy="824737"/>
      </dsp:txXfrm>
    </dsp:sp>
    <dsp:sp modelId="{BEB9E6C4-DF99-405F-B9C5-3F39331BF242}">
      <dsp:nvSpPr>
        <dsp:cNvPr id="0" name=""/>
        <dsp:cNvSpPr/>
      </dsp:nvSpPr>
      <dsp:spPr>
        <a:xfrm rot="6467674">
          <a:off x="5244106" y="3369959"/>
          <a:ext cx="1532785" cy="16441"/>
        </a:xfrm>
        <a:custGeom>
          <a:avLst/>
          <a:gdLst/>
          <a:ahLst/>
          <a:cxnLst/>
          <a:rect l="0" t="0" r="0" b="0"/>
          <a:pathLst>
            <a:path>
              <a:moveTo>
                <a:pt x="0" y="8220"/>
              </a:moveTo>
              <a:lnTo>
                <a:pt x="1532785" y="82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100000"/>
            </a:lnSpc>
            <a:spcBef>
              <a:spcPct val="0"/>
            </a:spcBef>
            <a:spcAft>
              <a:spcPct val="35000"/>
            </a:spcAft>
            <a:buNone/>
          </a:pPr>
          <a:endParaRPr lang="fr-FR" sz="2000" b="1" kern="1200"/>
        </a:p>
      </dsp:txBody>
      <dsp:txXfrm rot="10800000">
        <a:off x="5972179" y="3339860"/>
        <a:ext cx="76639" cy="76639"/>
      </dsp:txXfrm>
    </dsp:sp>
    <dsp:sp modelId="{B2E94C4F-E29F-42B7-81DD-803D67F8C756}">
      <dsp:nvSpPr>
        <dsp:cNvPr id="0" name=""/>
        <dsp:cNvSpPr/>
      </dsp:nvSpPr>
      <dsp:spPr>
        <a:xfrm>
          <a:off x="11588" y="3642575"/>
          <a:ext cx="5764697" cy="93066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100000"/>
            </a:lnSpc>
            <a:spcBef>
              <a:spcPct val="0"/>
            </a:spcBef>
            <a:spcAft>
              <a:spcPct val="35000"/>
            </a:spcAft>
            <a:buNone/>
          </a:pPr>
          <a:r>
            <a:rPr lang="ar-MA" sz="2000" b="1" kern="1200">
              <a:solidFill>
                <a:schemeClr val="tx1"/>
              </a:solidFill>
            </a:rPr>
            <a:t>2. اختيار لجنة وطنية / فريق عمل بتمثيلية موضوعية تضطلع بمهام إعداد المنهاج (اعتماد المقاربة التشاركية في الإعداد ). </a:t>
          </a:r>
          <a:endParaRPr lang="fr-FR" sz="2000" b="1" kern="1200" dirty="0">
            <a:solidFill>
              <a:schemeClr val="tx1"/>
            </a:solidFill>
          </a:endParaRPr>
        </a:p>
      </dsp:txBody>
      <dsp:txXfrm>
        <a:off x="38846" y="3669833"/>
        <a:ext cx="5710181" cy="876146"/>
      </dsp:txXfrm>
    </dsp:sp>
    <dsp:sp modelId="{6999DFBF-BEBA-4AED-9B06-3C95F374B58B}">
      <dsp:nvSpPr>
        <dsp:cNvPr id="0" name=""/>
        <dsp:cNvSpPr/>
      </dsp:nvSpPr>
      <dsp:spPr>
        <a:xfrm rot="5989114">
          <a:off x="4685348" y="3952906"/>
          <a:ext cx="2664375" cy="16441"/>
        </a:xfrm>
        <a:custGeom>
          <a:avLst/>
          <a:gdLst/>
          <a:ahLst/>
          <a:cxnLst/>
          <a:rect l="0" t="0" r="0" b="0"/>
          <a:pathLst>
            <a:path>
              <a:moveTo>
                <a:pt x="0" y="8220"/>
              </a:moveTo>
              <a:lnTo>
                <a:pt x="2664375" y="82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100000"/>
            </a:lnSpc>
            <a:spcBef>
              <a:spcPct val="0"/>
            </a:spcBef>
            <a:spcAft>
              <a:spcPct val="35000"/>
            </a:spcAft>
            <a:buNone/>
          </a:pPr>
          <a:endParaRPr lang="fr-FR" sz="2000" b="1" kern="1200"/>
        </a:p>
      </dsp:txBody>
      <dsp:txXfrm rot="10800000">
        <a:off x="5950927" y="3894518"/>
        <a:ext cx="133218" cy="133218"/>
      </dsp:txXfrm>
    </dsp:sp>
    <dsp:sp modelId="{D195EA35-F91B-47F5-A24A-D6FF410E8126}">
      <dsp:nvSpPr>
        <dsp:cNvPr id="0" name=""/>
        <dsp:cNvSpPr/>
      </dsp:nvSpPr>
      <dsp:spPr>
        <a:xfrm>
          <a:off x="14192" y="4855401"/>
          <a:ext cx="5776167" cy="83680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ar-MA" sz="2000" b="1" kern="1200" dirty="0">
              <a:solidFill>
                <a:schemeClr val="tx1"/>
              </a:solidFill>
            </a:rPr>
            <a:t>1. تحديد سمات المشروع المشروع المجتمعي المتوخى تحقيقه الانطلاق من ( الدستور / الميثاق الوطني للتربية والتكوين ) . </a:t>
          </a:r>
          <a:endParaRPr lang="fr-FR" sz="2000" b="1" kern="1200" dirty="0">
            <a:solidFill>
              <a:schemeClr val="tx1"/>
            </a:solidFill>
          </a:endParaRPr>
        </a:p>
      </dsp:txBody>
      <dsp:txXfrm>
        <a:off x="38701" y="4879910"/>
        <a:ext cx="5727149" cy="78778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9461E-1ECD-490B-985A-EBFFBA76D3AF}">
      <dsp:nvSpPr>
        <dsp:cNvPr id="0" name=""/>
        <dsp:cNvSpPr/>
      </dsp:nvSpPr>
      <dsp:spPr>
        <a:xfrm>
          <a:off x="956655" y="949555"/>
          <a:ext cx="3372424" cy="2906410"/>
        </a:xfrm>
        <a:custGeom>
          <a:avLst/>
          <a:gdLst/>
          <a:ahLst/>
          <a:cxnLst/>
          <a:rect l="0" t="0" r="0" b="0"/>
          <a:pathLst>
            <a:path>
              <a:moveTo>
                <a:pt x="3372424" y="0"/>
              </a:moveTo>
              <a:lnTo>
                <a:pt x="3372424" y="2799095"/>
              </a:lnTo>
              <a:lnTo>
                <a:pt x="0" y="2799095"/>
              </a:lnTo>
              <a:lnTo>
                <a:pt x="0" y="2906410"/>
              </a:lnTo>
            </a:path>
          </a:pathLst>
        </a:custGeom>
        <a:noFill/>
        <a:ln w="25400" cap="flat" cmpd="sng" algn="ctr">
          <a:solidFill>
            <a:schemeClr val="accent1">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4DD88FC-6BAD-4CE9-B606-DCE4C4519307}">
      <dsp:nvSpPr>
        <dsp:cNvPr id="0" name=""/>
        <dsp:cNvSpPr/>
      </dsp:nvSpPr>
      <dsp:spPr>
        <a:xfrm>
          <a:off x="3042108" y="949555"/>
          <a:ext cx="1286971" cy="1713893"/>
        </a:xfrm>
        <a:custGeom>
          <a:avLst/>
          <a:gdLst/>
          <a:ahLst/>
          <a:cxnLst/>
          <a:rect l="0" t="0" r="0" b="0"/>
          <a:pathLst>
            <a:path>
              <a:moveTo>
                <a:pt x="1286971" y="0"/>
              </a:moveTo>
              <a:lnTo>
                <a:pt x="1286971" y="1606578"/>
              </a:lnTo>
              <a:lnTo>
                <a:pt x="0" y="1606578"/>
              </a:lnTo>
              <a:lnTo>
                <a:pt x="0" y="1713893"/>
              </a:lnTo>
            </a:path>
          </a:pathLst>
        </a:custGeom>
        <a:noFill/>
        <a:ln w="25400" cap="flat" cmpd="sng" algn="ctr">
          <a:solidFill>
            <a:schemeClr val="accent1">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DB4B3B3-2B1F-407D-AF69-9D1555D831C0}">
      <dsp:nvSpPr>
        <dsp:cNvPr id="0" name=""/>
        <dsp:cNvSpPr/>
      </dsp:nvSpPr>
      <dsp:spPr>
        <a:xfrm>
          <a:off x="4329080" y="949555"/>
          <a:ext cx="1095148" cy="1058900"/>
        </a:xfrm>
        <a:custGeom>
          <a:avLst/>
          <a:gdLst/>
          <a:ahLst/>
          <a:cxnLst/>
          <a:rect l="0" t="0" r="0" b="0"/>
          <a:pathLst>
            <a:path>
              <a:moveTo>
                <a:pt x="0" y="0"/>
              </a:moveTo>
              <a:lnTo>
                <a:pt x="0" y="951585"/>
              </a:lnTo>
              <a:lnTo>
                <a:pt x="1095148" y="951585"/>
              </a:lnTo>
              <a:lnTo>
                <a:pt x="1095148" y="1058900"/>
              </a:lnTo>
            </a:path>
          </a:pathLst>
        </a:custGeom>
        <a:noFill/>
        <a:ln w="25400" cap="flat" cmpd="sng" algn="ctr">
          <a:solidFill>
            <a:schemeClr val="accent1">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7C7DFEC-1CA6-464E-9461-CC49A503D024}">
      <dsp:nvSpPr>
        <dsp:cNvPr id="0" name=""/>
        <dsp:cNvSpPr/>
      </dsp:nvSpPr>
      <dsp:spPr>
        <a:xfrm>
          <a:off x="4329080" y="949555"/>
          <a:ext cx="3367906" cy="285490"/>
        </a:xfrm>
        <a:custGeom>
          <a:avLst/>
          <a:gdLst/>
          <a:ahLst/>
          <a:cxnLst/>
          <a:rect l="0" t="0" r="0" b="0"/>
          <a:pathLst>
            <a:path>
              <a:moveTo>
                <a:pt x="0" y="0"/>
              </a:moveTo>
              <a:lnTo>
                <a:pt x="0" y="178175"/>
              </a:lnTo>
              <a:lnTo>
                <a:pt x="3367906" y="178175"/>
              </a:lnTo>
              <a:lnTo>
                <a:pt x="3367906" y="285490"/>
              </a:lnTo>
            </a:path>
          </a:pathLst>
        </a:custGeom>
        <a:noFill/>
        <a:ln w="25400" cap="flat" cmpd="sng" algn="ctr">
          <a:solidFill>
            <a:schemeClr val="accent1">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1564B31-55E0-467D-8673-5C442C3D088B}">
      <dsp:nvSpPr>
        <dsp:cNvPr id="0" name=""/>
        <dsp:cNvSpPr/>
      </dsp:nvSpPr>
      <dsp:spPr>
        <a:xfrm>
          <a:off x="2499786" y="213955"/>
          <a:ext cx="3658586" cy="735600"/>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46DDCF-8F55-4D47-A988-AA17D091AF84}">
      <dsp:nvSpPr>
        <dsp:cNvPr id="0" name=""/>
        <dsp:cNvSpPr/>
      </dsp:nvSpPr>
      <dsp:spPr>
        <a:xfrm>
          <a:off x="2628500" y="336233"/>
          <a:ext cx="3658586" cy="735600"/>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ar-MA" sz="2800" b="1" kern="1200" dirty="0">
              <a:cs typeface="Arabic Transparent" pitchFamily="2" charset="-78"/>
            </a:rPr>
            <a:t>خصائص الهدف </a:t>
          </a:r>
          <a:r>
            <a:rPr lang="ar-MA" sz="2800" b="1" kern="1200" dirty="0" err="1">
              <a:cs typeface="Arabic Transparent" pitchFamily="2" charset="-78"/>
            </a:rPr>
            <a:t>البيداغوجي</a:t>
          </a:r>
          <a:r>
            <a:rPr lang="ar-MA" sz="2800" b="1" kern="1200" dirty="0">
              <a:cs typeface="Arabic Transparent" pitchFamily="2" charset="-78"/>
            </a:rPr>
            <a:t> </a:t>
          </a:r>
          <a:endParaRPr lang="fr-FR" sz="2800" b="1" kern="1200" dirty="0">
            <a:cs typeface="Arabic Transparent" pitchFamily="2" charset="-78"/>
          </a:endParaRPr>
        </a:p>
      </dsp:txBody>
      <dsp:txXfrm>
        <a:off x="2650045" y="357778"/>
        <a:ext cx="3615496" cy="692510"/>
      </dsp:txXfrm>
    </dsp:sp>
    <dsp:sp modelId="{2227259F-DBFF-4546-9ECD-EC7C2E8F67F5}">
      <dsp:nvSpPr>
        <dsp:cNvPr id="0" name=""/>
        <dsp:cNvSpPr/>
      </dsp:nvSpPr>
      <dsp:spPr>
        <a:xfrm>
          <a:off x="6735817" y="1235045"/>
          <a:ext cx="1922338" cy="2941724"/>
        </a:xfrm>
        <a:prstGeom prst="roundRect">
          <a:avLst>
            <a:gd name="adj" fmla="val 10000"/>
          </a:avLst>
        </a:prstGeom>
        <a:gradFill rotWithShape="0">
          <a:gsLst>
            <a:gs pos="0">
              <a:schemeClr val="accent1">
                <a:tint val="99000"/>
                <a:hueOff val="0"/>
                <a:satOff val="0"/>
                <a:lumOff val="0"/>
                <a:alphaOff val="0"/>
                <a:shade val="51000"/>
                <a:satMod val="130000"/>
              </a:schemeClr>
            </a:gs>
            <a:gs pos="80000">
              <a:schemeClr val="accent1">
                <a:tint val="99000"/>
                <a:hueOff val="0"/>
                <a:satOff val="0"/>
                <a:lumOff val="0"/>
                <a:alphaOff val="0"/>
                <a:shade val="93000"/>
                <a:satMod val="130000"/>
              </a:schemeClr>
            </a:gs>
            <a:gs pos="100000">
              <a:schemeClr val="accent1">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1D11CF7-37C1-4949-B22F-89229CD89587}">
      <dsp:nvSpPr>
        <dsp:cNvPr id="0" name=""/>
        <dsp:cNvSpPr/>
      </dsp:nvSpPr>
      <dsp:spPr>
        <a:xfrm>
          <a:off x="6864531" y="1357324"/>
          <a:ext cx="1922338" cy="2941724"/>
        </a:xfrm>
        <a:prstGeom prst="roundRect">
          <a:avLst>
            <a:gd name="adj" fmla="val 10000"/>
          </a:avLst>
        </a:prstGeom>
        <a:solidFill>
          <a:schemeClr val="lt1">
            <a:alpha val="90000"/>
            <a:hueOff val="0"/>
            <a:satOff val="0"/>
            <a:lumOff val="0"/>
            <a:alphaOff val="0"/>
          </a:schemeClr>
        </a:solidFill>
        <a:ln w="9525" cap="flat" cmpd="sng" algn="ctr">
          <a:solidFill>
            <a:schemeClr val="accent1">
              <a:tint val="99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justLow" defTabSz="1066800" rtl="1">
            <a:lnSpc>
              <a:spcPct val="100000"/>
            </a:lnSpc>
            <a:spcBef>
              <a:spcPct val="0"/>
            </a:spcBef>
            <a:spcAft>
              <a:spcPct val="35000"/>
            </a:spcAft>
            <a:buNone/>
          </a:pPr>
          <a:r>
            <a:rPr lang="ar-MA" sz="2400" b="1" kern="1200"/>
            <a:t>1. يصاغ الهدف البيداغوجي بصيغة المأمول الوصول إليه أو تحقيقه بعد حصول عملية التعليم والتعلم . </a:t>
          </a:r>
          <a:endParaRPr lang="fr-FR" sz="2400" b="1" kern="1200" dirty="0"/>
        </a:p>
      </dsp:txBody>
      <dsp:txXfrm>
        <a:off x="6920834" y="1413627"/>
        <a:ext cx="1809732" cy="2829118"/>
      </dsp:txXfrm>
    </dsp:sp>
    <dsp:sp modelId="{91B27077-E97E-4BA0-85ED-B90903F463ED}">
      <dsp:nvSpPr>
        <dsp:cNvPr id="0" name=""/>
        <dsp:cNvSpPr/>
      </dsp:nvSpPr>
      <dsp:spPr>
        <a:xfrm>
          <a:off x="4371699" y="2008456"/>
          <a:ext cx="2105056" cy="2941003"/>
        </a:xfrm>
        <a:prstGeom prst="roundRect">
          <a:avLst>
            <a:gd name="adj" fmla="val 10000"/>
          </a:avLst>
        </a:prstGeom>
        <a:gradFill rotWithShape="0">
          <a:gsLst>
            <a:gs pos="0">
              <a:schemeClr val="accent1">
                <a:tint val="99000"/>
                <a:hueOff val="0"/>
                <a:satOff val="0"/>
                <a:lumOff val="0"/>
                <a:alphaOff val="0"/>
                <a:shade val="51000"/>
                <a:satMod val="130000"/>
              </a:schemeClr>
            </a:gs>
            <a:gs pos="80000">
              <a:schemeClr val="accent1">
                <a:tint val="99000"/>
                <a:hueOff val="0"/>
                <a:satOff val="0"/>
                <a:lumOff val="0"/>
                <a:alphaOff val="0"/>
                <a:shade val="93000"/>
                <a:satMod val="130000"/>
              </a:schemeClr>
            </a:gs>
            <a:gs pos="100000">
              <a:schemeClr val="accent1">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EAC99B5-999B-430D-A9EE-A683D357DF4F}">
      <dsp:nvSpPr>
        <dsp:cNvPr id="0" name=""/>
        <dsp:cNvSpPr/>
      </dsp:nvSpPr>
      <dsp:spPr>
        <a:xfrm>
          <a:off x="4500413" y="2130734"/>
          <a:ext cx="2105056" cy="2941003"/>
        </a:xfrm>
        <a:prstGeom prst="roundRect">
          <a:avLst>
            <a:gd name="adj" fmla="val 10000"/>
          </a:avLst>
        </a:prstGeom>
        <a:solidFill>
          <a:schemeClr val="lt1">
            <a:alpha val="90000"/>
            <a:hueOff val="0"/>
            <a:satOff val="0"/>
            <a:lumOff val="0"/>
            <a:alphaOff val="0"/>
          </a:schemeClr>
        </a:solidFill>
        <a:ln w="9525" cap="flat" cmpd="sng" algn="ctr">
          <a:solidFill>
            <a:schemeClr val="accent1">
              <a:tint val="99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justLow" defTabSz="1066800" rtl="1">
            <a:lnSpc>
              <a:spcPct val="100000"/>
            </a:lnSpc>
            <a:spcBef>
              <a:spcPct val="0"/>
            </a:spcBef>
            <a:spcAft>
              <a:spcPct val="35000"/>
            </a:spcAft>
            <a:buNone/>
          </a:pPr>
          <a:r>
            <a:rPr lang="ar-MA" sz="2400" b="1" kern="1200"/>
            <a:t>2. يتضمن تحديد الهدف البيداغوجي الإشارة إلى ما يتحقق لدى المتعلم بعد بذل النشاط وانتهاء عملية التعليم والتعلم .  </a:t>
          </a:r>
          <a:endParaRPr lang="fr-FR" sz="2400" b="1" kern="1200" dirty="0"/>
        </a:p>
      </dsp:txBody>
      <dsp:txXfrm>
        <a:off x="4562068" y="2192389"/>
        <a:ext cx="1981746" cy="2817693"/>
      </dsp:txXfrm>
    </dsp:sp>
    <dsp:sp modelId="{B861CC34-2060-4332-8B52-8F9D7A7CB1CB}">
      <dsp:nvSpPr>
        <dsp:cNvPr id="0" name=""/>
        <dsp:cNvSpPr/>
      </dsp:nvSpPr>
      <dsp:spPr>
        <a:xfrm>
          <a:off x="2069522" y="2663449"/>
          <a:ext cx="1945170" cy="2649897"/>
        </a:xfrm>
        <a:prstGeom prst="roundRect">
          <a:avLst>
            <a:gd name="adj" fmla="val 10000"/>
          </a:avLst>
        </a:prstGeom>
        <a:gradFill rotWithShape="0">
          <a:gsLst>
            <a:gs pos="0">
              <a:schemeClr val="accent1">
                <a:tint val="99000"/>
                <a:hueOff val="0"/>
                <a:satOff val="0"/>
                <a:lumOff val="0"/>
                <a:alphaOff val="0"/>
                <a:shade val="51000"/>
                <a:satMod val="130000"/>
              </a:schemeClr>
            </a:gs>
            <a:gs pos="80000">
              <a:schemeClr val="accent1">
                <a:tint val="99000"/>
                <a:hueOff val="0"/>
                <a:satOff val="0"/>
                <a:lumOff val="0"/>
                <a:alphaOff val="0"/>
                <a:shade val="93000"/>
                <a:satMod val="130000"/>
              </a:schemeClr>
            </a:gs>
            <a:gs pos="100000">
              <a:schemeClr val="accent1">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DCFE65D-DF2D-4291-A021-C945303C8C03}">
      <dsp:nvSpPr>
        <dsp:cNvPr id="0" name=""/>
        <dsp:cNvSpPr/>
      </dsp:nvSpPr>
      <dsp:spPr>
        <a:xfrm>
          <a:off x="2198236" y="2785727"/>
          <a:ext cx="1945170" cy="2649897"/>
        </a:xfrm>
        <a:prstGeom prst="roundRect">
          <a:avLst>
            <a:gd name="adj" fmla="val 10000"/>
          </a:avLst>
        </a:prstGeom>
        <a:solidFill>
          <a:schemeClr val="lt1">
            <a:alpha val="90000"/>
            <a:hueOff val="0"/>
            <a:satOff val="0"/>
            <a:lumOff val="0"/>
            <a:alphaOff val="0"/>
          </a:schemeClr>
        </a:solidFill>
        <a:ln w="9525" cap="flat" cmpd="sng" algn="ctr">
          <a:solidFill>
            <a:schemeClr val="accent1">
              <a:tint val="99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justLow" defTabSz="1066800" rtl="1">
            <a:lnSpc>
              <a:spcPct val="100000"/>
            </a:lnSpc>
            <a:spcBef>
              <a:spcPct val="0"/>
            </a:spcBef>
            <a:spcAft>
              <a:spcPct val="35000"/>
            </a:spcAft>
            <a:buNone/>
          </a:pPr>
          <a:r>
            <a:rPr lang="ar-MA" sz="2400" b="1" kern="1200"/>
            <a:t>3. يتميز الهدف التربوي بإمكانية الملاحظة والقياس والقدرة على وصف السلوك المكتسب لدى المتعلم .</a:t>
          </a:r>
          <a:endParaRPr lang="fr-FR" sz="2400" b="1" kern="1200" dirty="0"/>
        </a:p>
      </dsp:txBody>
      <dsp:txXfrm>
        <a:off x="2255208" y="2842699"/>
        <a:ext cx="1831226" cy="2535953"/>
      </dsp:txXfrm>
    </dsp:sp>
    <dsp:sp modelId="{98DE978C-D520-4B41-876D-44A6FDEEA2B2}">
      <dsp:nvSpPr>
        <dsp:cNvPr id="0" name=""/>
        <dsp:cNvSpPr/>
      </dsp:nvSpPr>
      <dsp:spPr>
        <a:xfrm>
          <a:off x="1637" y="3855966"/>
          <a:ext cx="1910035" cy="2165423"/>
        </a:xfrm>
        <a:prstGeom prst="roundRect">
          <a:avLst>
            <a:gd name="adj" fmla="val 10000"/>
          </a:avLst>
        </a:prstGeom>
        <a:gradFill rotWithShape="0">
          <a:gsLst>
            <a:gs pos="0">
              <a:schemeClr val="accent1">
                <a:tint val="99000"/>
                <a:hueOff val="0"/>
                <a:satOff val="0"/>
                <a:lumOff val="0"/>
                <a:alphaOff val="0"/>
                <a:shade val="51000"/>
                <a:satMod val="130000"/>
              </a:schemeClr>
            </a:gs>
            <a:gs pos="80000">
              <a:schemeClr val="accent1">
                <a:tint val="99000"/>
                <a:hueOff val="0"/>
                <a:satOff val="0"/>
                <a:lumOff val="0"/>
                <a:alphaOff val="0"/>
                <a:shade val="93000"/>
                <a:satMod val="130000"/>
              </a:schemeClr>
            </a:gs>
            <a:gs pos="100000">
              <a:schemeClr val="accent1">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F3133A9-161B-44A2-AC6E-0AB0EF491CA2}">
      <dsp:nvSpPr>
        <dsp:cNvPr id="0" name=""/>
        <dsp:cNvSpPr/>
      </dsp:nvSpPr>
      <dsp:spPr>
        <a:xfrm>
          <a:off x="130351" y="3978244"/>
          <a:ext cx="1910035" cy="2165423"/>
        </a:xfrm>
        <a:prstGeom prst="roundRect">
          <a:avLst>
            <a:gd name="adj" fmla="val 10000"/>
          </a:avLst>
        </a:prstGeom>
        <a:solidFill>
          <a:schemeClr val="lt1">
            <a:alpha val="90000"/>
            <a:hueOff val="0"/>
            <a:satOff val="0"/>
            <a:lumOff val="0"/>
            <a:alphaOff val="0"/>
          </a:schemeClr>
        </a:solidFill>
        <a:ln w="9525" cap="flat" cmpd="sng" algn="ctr">
          <a:solidFill>
            <a:schemeClr val="accent1">
              <a:tint val="99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justLow" defTabSz="1066800" rtl="1">
            <a:lnSpc>
              <a:spcPct val="100000"/>
            </a:lnSpc>
            <a:spcBef>
              <a:spcPct val="0"/>
            </a:spcBef>
            <a:spcAft>
              <a:spcPct val="35000"/>
            </a:spcAft>
            <a:buNone/>
          </a:pPr>
          <a:r>
            <a:rPr lang="ar-MA" sz="2400" b="1" kern="1200"/>
            <a:t>4. يركز الهدف التربوي على نتائج التغيير الذي يحصل بفعل المكتسبات التعليمية .</a:t>
          </a:r>
          <a:endParaRPr lang="fr-FR" sz="2400" b="1" kern="1200" dirty="0"/>
        </a:p>
      </dsp:txBody>
      <dsp:txXfrm>
        <a:off x="186294" y="4034187"/>
        <a:ext cx="1798149" cy="20535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84E9B-0ADA-4F0B-8222-1C7314B87584}">
      <dsp:nvSpPr>
        <dsp:cNvPr id="0" name=""/>
        <dsp:cNvSpPr/>
      </dsp:nvSpPr>
      <dsp:spPr>
        <a:xfrm>
          <a:off x="0" y="4890373"/>
          <a:ext cx="8786874" cy="1681584"/>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rtl="1">
            <a:lnSpc>
              <a:spcPct val="100000"/>
            </a:lnSpc>
            <a:spcBef>
              <a:spcPct val="0"/>
            </a:spcBef>
            <a:spcAft>
              <a:spcPct val="35000"/>
            </a:spcAft>
            <a:buNone/>
          </a:pPr>
          <a:r>
            <a:rPr lang="ar-MA" sz="3200" b="1" i="1" kern="1200" dirty="0"/>
            <a:t>الأهــــداف الإجرائية(</a:t>
          </a:r>
          <a:r>
            <a:rPr lang="fr-FR" sz="3200" b="1" i="1" kern="1200" dirty="0"/>
            <a:t> les objectifs opérationnels </a:t>
          </a:r>
          <a:r>
            <a:rPr lang="ar-MA" sz="3200" b="1" i="1" kern="1200" dirty="0"/>
            <a:t>)</a:t>
          </a:r>
          <a:r>
            <a:rPr lang="ar-MA" sz="2400" b="1" i="0" kern="1200" dirty="0"/>
            <a:t>:</a:t>
          </a:r>
        </a:p>
        <a:p>
          <a:pPr marL="0" lvl="0" indent="0" algn="ctr" defTabSz="1422400" rtl="1">
            <a:lnSpc>
              <a:spcPct val="100000"/>
            </a:lnSpc>
            <a:spcBef>
              <a:spcPct val="0"/>
            </a:spcBef>
            <a:spcAft>
              <a:spcPct val="35000"/>
            </a:spcAft>
            <a:buNone/>
          </a:pPr>
          <a:r>
            <a:rPr lang="ar-MA" sz="2400" b="1" i="0" kern="1200" dirty="0">
              <a:solidFill>
                <a:schemeClr val="bg1"/>
              </a:solidFill>
            </a:rPr>
            <a:t> ترتبط بعمل المدرس مع التلاميذ داخل الفصل الدراسي، وهي عبارة عن معارف ، </a:t>
          </a:r>
          <a:r>
            <a:rPr lang="ar-MA" sz="2400" b="1" i="0" kern="1200" dirty="0" err="1">
              <a:solidFill>
                <a:schemeClr val="bg1"/>
              </a:solidFill>
            </a:rPr>
            <a:t>سلوكات</a:t>
          </a:r>
          <a:r>
            <a:rPr lang="ar-MA" sz="2400" b="1" i="0" kern="1200" dirty="0">
              <a:solidFill>
                <a:schemeClr val="bg1"/>
              </a:solidFill>
            </a:rPr>
            <a:t> ومهارات يكون التلميذ قادرا على انجازها بعد مقطع /نشاط تعليمي.   </a:t>
          </a:r>
          <a:endParaRPr lang="fr-FR" sz="2400" b="1" i="0" kern="1200" dirty="0">
            <a:solidFill>
              <a:schemeClr val="bg1"/>
            </a:solidFill>
          </a:endParaRPr>
        </a:p>
      </dsp:txBody>
      <dsp:txXfrm>
        <a:off x="0" y="4890373"/>
        <a:ext cx="8786874" cy="1681584"/>
      </dsp:txXfrm>
    </dsp:sp>
    <dsp:sp modelId="{E7597743-C4F4-4DD2-830B-DC7E05346237}">
      <dsp:nvSpPr>
        <dsp:cNvPr id="0" name=""/>
        <dsp:cNvSpPr/>
      </dsp:nvSpPr>
      <dsp:spPr>
        <a:xfrm rot="10800000">
          <a:off x="0" y="3049589"/>
          <a:ext cx="8786874" cy="1879604"/>
        </a:xfrm>
        <a:prstGeom prst="upArrowCallou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ar-MA" sz="3200" b="1" i="1" kern="1200" dirty="0"/>
            <a:t>) </a:t>
          </a:r>
          <a:r>
            <a:rPr lang="fr-FR" sz="3200" b="1" i="1" kern="1200" dirty="0"/>
            <a:t>Les Objectifs</a:t>
          </a:r>
          <a:r>
            <a:rPr lang="ar-MA" sz="3200" b="1" i="1" kern="1200" dirty="0"/>
            <a:t>الأهـــــــداف العامة (</a:t>
          </a:r>
          <a:r>
            <a:rPr lang="fr-FR" sz="3200" b="1" i="1" kern="1200" dirty="0"/>
            <a:t>  </a:t>
          </a:r>
        </a:p>
      </dsp:txBody>
      <dsp:txXfrm rot="-10800000">
        <a:off x="0" y="3049589"/>
        <a:ext cx="8786874" cy="659741"/>
      </dsp:txXfrm>
    </dsp:sp>
    <dsp:sp modelId="{EE4F7E10-C215-478A-8B27-B0EA95DBB534}">
      <dsp:nvSpPr>
        <dsp:cNvPr id="0" name=""/>
        <dsp:cNvSpPr/>
      </dsp:nvSpPr>
      <dsp:spPr>
        <a:xfrm>
          <a:off x="0" y="3571277"/>
          <a:ext cx="8786874" cy="789912"/>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1">
            <a:lnSpc>
              <a:spcPct val="90000"/>
            </a:lnSpc>
            <a:spcBef>
              <a:spcPct val="0"/>
            </a:spcBef>
            <a:spcAft>
              <a:spcPct val="35000"/>
            </a:spcAft>
            <a:buNone/>
          </a:pPr>
          <a:r>
            <a:rPr lang="ar-MA" sz="2000" b="1" kern="1200" dirty="0"/>
            <a:t>تشتق من الأغراض وهي عبارة عن مقاصد يراد تحقيقها عند التلاميذ من خلال جزء من البرنامج الدراسي خلال فترة زمنية معينة </a:t>
          </a:r>
          <a:endParaRPr lang="fr-FR" sz="2000" b="1" kern="1200" dirty="0"/>
        </a:p>
      </dsp:txBody>
      <dsp:txXfrm>
        <a:off x="0" y="3571277"/>
        <a:ext cx="8786874" cy="789912"/>
      </dsp:txXfrm>
    </dsp:sp>
    <dsp:sp modelId="{DD22A5D3-F47D-4241-A337-A3F3E4AA5EB3}">
      <dsp:nvSpPr>
        <dsp:cNvPr id="0" name=""/>
        <dsp:cNvSpPr/>
      </dsp:nvSpPr>
      <dsp:spPr>
        <a:xfrm rot="10800000">
          <a:off x="0" y="1512990"/>
          <a:ext cx="8786874" cy="1527575"/>
        </a:xfrm>
        <a:prstGeom prst="upArrowCallou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rtl="1">
            <a:lnSpc>
              <a:spcPct val="90000"/>
            </a:lnSpc>
            <a:spcBef>
              <a:spcPct val="0"/>
            </a:spcBef>
            <a:spcAft>
              <a:spcPct val="35000"/>
            </a:spcAft>
            <a:buNone/>
          </a:pPr>
          <a:r>
            <a:rPr lang="ar-MA" sz="3200" b="1" i="1" kern="1200" dirty="0"/>
            <a:t>الأغـــــراض (</a:t>
          </a:r>
          <a:r>
            <a:rPr lang="fr-FR" sz="3200" b="1" i="1" kern="1200" dirty="0"/>
            <a:t> les Buts </a:t>
          </a:r>
          <a:r>
            <a:rPr lang="ar-MA" sz="3200" b="1" i="1" kern="1200" dirty="0"/>
            <a:t>)  </a:t>
          </a:r>
          <a:endParaRPr lang="fr-FR" sz="3200" b="1" i="1" kern="1200" dirty="0"/>
        </a:p>
      </dsp:txBody>
      <dsp:txXfrm rot="-10800000">
        <a:off x="0" y="1512990"/>
        <a:ext cx="8786874" cy="536178"/>
      </dsp:txXfrm>
    </dsp:sp>
    <dsp:sp modelId="{7ABACC76-401D-4B8A-BDF6-18C90DA86AFD}">
      <dsp:nvSpPr>
        <dsp:cNvPr id="0" name=""/>
        <dsp:cNvSpPr/>
      </dsp:nvSpPr>
      <dsp:spPr>
        <a:xfrm>
          <a:off x="0" y="2049169"/>
          <a:ext cx="8786874" cy="456744"/>
        </a:xfrm>
        <a:prstGeom prst="rect">
          <a:avLst/>
        </a:prstGeom>
        <a:solidFill>
          <a:schemeClr val="accent3">
            <a:tint val="40000"/>
            <a:alpha val="90000"/>
            <a:hueOff val="5358426"/>
            <a:satOff val="-6896"/>
            <a:lumOff val="-537"/>
            <a:alphaOff val="0"/>
          </a:schemeClr>
        </a:solidFill>
        <a:ln w="25400" cap="flat" cmpd="sng" algn="ctr">
          <a:solidFill>
            <a:schemeClr val="accent3">
              <a:tint val="40000"/>
              <a:alpha val="90000"/>
              <a:hueOff val="5358426"/>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1">
            <a:lnSpc>
              <a:spcPct val="90000"/>
            </a:lnSpc>
            <a:spcBef>
              <a:spcPct val="0"/>
            </a:spcBef>
            <a:spcAft>
              <a:spcPct val="35000"/>
            </a:spcAft>
            <a:buNone/>
          </a:pPr>
          <a:r>
            <a:rPr lang="ar-MA" sz="2000" b="1" kern="1200" dirty="0"/>
            <a:t>تشتق من الغايات وهي تدخل في المشروع </a:t>
          </a:r>
          <a:r>
            <a:rPr lang="ar-MA" sz="2000" b="1" kern="1200" dirty="0" err="1"/>
            <a:t>البيداغوجي</a:t>
          </a:r>
          <a:r>
            <a:rPr lang="ar-MA" sz="2000" b="1" kern="1200" dirty="0"/>
            <a:t> ويراد تحقيقها على المدى المتوسط </a:t>
          </a:r>
          <a:endParaRPr lang="fr-FR" sz="2000" b="1" kern="1200" dirty="0"/>
        </a:p>
      </dsp:txBody>
      <dsp:txXfrm>
        <a:off x="0" y="2049169"/>
        <a:ext cx="8786874" cy="456744"/>
      </dsp:txXfrm>
    </dsp:sp>
    <dsp:sp modelId="{8EF81C4D-0076-484F-85E5-E8E85D5033D3}">
      <dsp:nvSpPr>
        <dsp:cNvPr id="0" name=""/>
        <dsp:cNvSpPr/>
      </dsp:nvSpPr>
      <dsp:spPr>
        <a:xfrm rot="10800000">
          <a:off x="0" y="0"/>
          <a:ext cx="8786874" cy="1527575"/>
        </a:xfrm>
        <a:prstGeom prst="upArrowCallou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rtl="1">
            <a:lnSpc>
              <a:spcPct val="90000"/>
            </a:lnSpc>
            <a:spcBef>
              <a:spcPct val="0"/>
            </a:spcBef>
            <a:spcAft>
              <a:spcPct val="35000"/>
            </a:spcAft>
            <a:buNone/>
          </a:pPr>
          <a:r>
            <a:rPr lang="ar-MA" sz="3200" b="1" i="1" kern="1200" dirty="0"/>
            <a:t>الغـــــــايات ( </a:t>
          </a:r>
          <a:r>
            <a:rPr lang="fr-FR" sz="3200" b="1" i="1" kern="1200" dirty="0"/>
            <a:t>les finalités- les fins </a:t>
          </a:r>
          <a:r>
            <a:rPr lang="ar-MA" sz="3200" b="1" i="1" kern="1200" dirty="0"/>
            <a:t>)  </a:t>
          </a:r>
          <a:endParaRPr lang="fr-FR" sz="3200" b="1" i="1" kern="1200" dirty="0"/>
        </a:p>
      </dsp:txBody>
      <dsp:txXfrm rot="-10800000">
        <a:off x="0" y="0"/>
        <a:ext cx="8786874" cy="536178"/>
      </dsp:txXfrm>
    </dsp:sp>
    <dsp:sp modelId="{6309B54A-D67B-4BBA-AC2F-AF3975279DBA}">
      <dsp:nvSpPr>
        <dsp:cNvPr id="0" name=""/>
        <dsp:cNvSpPr/>
      </dsp:nvSpPr>
      <dsp:spPr>
        <a:xfrm>
          <a:off x="0" y="536492"/>
          <a:ext cx="8786874" cy="456744"/>
        </a:xfrm>
        <a:prstGeom prst="rect">
          <a:avLst/>
        </a:prstGeom>
        <a:solidFill>
          <a:schemeClr val="accent3">
            <a:tint val="40000"/>
            <a:alpha val="90000"/>
            <a:hueOff val="10716852"/>
            <a:satOff val="-13793"/>
            <a:lumOff val="-1075"/>
            <a:alphaOff val="0"/>
          </a:schemeClr>
        </a:solidFill>
        <a:ln w="25400" cap="flat" cmpd="sng" algn="ctr">
          <a:solidFill>
            <a:schemeClr val="accent3">
              <a:tint val="40000"/>
              <a:alpha val="90000"/>
              <a:hueOff val="10716852"/>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1">
            <a:lnSpc>
              <a:spcPct val="90000"/>
            </a:lnSpc>
            <a:spcBef>
              <a:spcPct val="0"/>
            </a:spcBef>
            <a:spcAft>
              <a:spcPct val="35000"/>
            </a:spcAft>
            <a:buNone/>
          </a:pPr>
          <a:r>
            <a:rPr lang="ar-MA" sz="2000" b="1" kern="1200" dirty="0">
              <a:latin typeface="Arial Unicode MS" pitchFamily="34" charset="-128"/>
              <a:ea typeface="Arial Unicode MS" pitchFamily="34" charset="-128"/>
              <a:cs typeface="Arial Unicode MS" pitchFamily="34" charset="-128"/>
            </a:rPr>
            <a:t>هي الأهداف التربوية العامة للدولة ويعبر عنها بصيغة نوايا يراد تحقيقها </a:t>
          </a:r>
          <a:r>
            <a:rPr lang="ar-MA" sz="2000" b="1" u="none" kern="1200" dirty="0">
              <a:solidFill>
                <a:schemeClr val="tx1"/>
              </a:solidFill>
              <a:latin typeface="Arial Unicode MS" pitchFamily="34" charset="-128"/>
              <a:ea typeface="Arial Unicode MS" pitchFamily="34" charset="-128"/>
              <a:cs typeface="Arial Unicode MS" pitchFamily="34" charset="-128"/>
            </a:rPr>
            <a:t>على المدى البعيد </a:t>
          </a:r>
          <a:endParaRPr lang="fr-FR" sz="2000" b="1" u="none" kern="1200" dirty="0">
            <a:solidFill>
              <a:schemeClr val="tx1"/>
            </a:solidFill>
            <a:latin typeface="Arial Unicode MS" pitchFamily="34" charset="-128"/>
            <a:ea typeface="Arial Unicode MS" pitchFamily="34" charset="-128"/>
            <a:cs typeface="Arial Unicode MS" pitchFamily="34" charset="-128"/>
          </a:endParaRPr>
        </a:p>
      </dsp:txBody>
      <dsp:txXfrm>
        <a:off x="0" y="536492"/>
        <a:ext cx="8786874" cy="4567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23C2E-1F30-4B61-BA76-9AD334482069}">
      <dsp:nvSpPr>
        <dsp:cNvPr id="0" name=""/>
        <dsp:cNvSpPr/>
      </dsp:nvSpPr>
      <dsp:spPr>
        <a:xfrm rot="5400000">
          <a:off x="7728150" y="152236"/>
          <a:ext cx="993422" cy="695395"/>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MA" sz="2400" b="1" kern="1200" dirty="0">
              <a:cs typeface="Arabic Transparent" pitchFamily="2" charset="-78"/>
            </a:rPr>
            <a:t> 1</a:t>
          </a:r>
          <a:endParaRPr lang="fr-FR" sz="2400" b="1" kern="1200" dirty="0">
            <a:cs typeface="Arabic Transparent" pitchFamily="2" charset="-78"/>
          </a:endParaRPr>
        </a:p>
      </dsp:txBody>
      <dsp:txXfrm rot="-5400000">
        <a:off x="7877164" y="350921"/>
        <a:ext cx="695395" cy="298027"/>
      </dsp:txXfrm>
    </dsp:sp>
    <dsp:sp modelId="{9B6FEB9A-1880-4AD9-84E0-0D76241F7175}">
      <dsp:nvSpPr>
        <dsp:cNvPr id="0" name=""/>
        <dsp:cNvSpPr/>
      </dsp:nvSpPr>
      <dsp:spPr>
        <a:xfrm rot="16200000">
          <a:off x="3615549" y="-3614239"/>
          <a:ext cx="646064" cy="7877164"/>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90000"/>
            </a:lnSpc>
            <a:spcBef>
              <a:spcPct val="0"/>
            </a:spcBef>
            <a:spcAft>
              <a:spcPct val="15000"/>
            </a:spcAft>
            <a:buChar char="•"/>
          </a:pPr>
          <a:r>
            <a:rPr lang="ar-MA" sz="2400" b="1" kern="1200" dirty="0">
              <a:cs typeface="Arabic Transparent" pitchFamily="2" charset="-78"/>
            </a:rPr>
            <a:t>من الذي سينجز السلوك المراد؟  </a:t>
          </a:r>
          <a:endParaRPr lang="fr-FR" sz="2400" b="1" kern="1200" dirty="0">
            <a:cs typeface="Arabic Transparent" pitchFamily="2" charset="-78"/>
          </a:endParaRPr>
        </a:p>
      </dsp:txBody>
      <dsp:txXfrm rot="5400000">
        <a:off x="31537" y="32849"/>
        <a:ext cx="7845626" cy="582988"/>
      </dsp:txXfrm>
    </dsp:sp>
    <dsp:sp modelId="{60F5097E-56CA-452D-9129-A95D4182F508}">
      <dsp:nvSpPr>
        <dsp:cNvPr id="0" name=""/>
        <dsp:cNvSpPr/>
      </dsp:nvSpPr>
      <dsp:spPr>
        <a:xfrm rot="5400000">
          <a:off x="7728150" y="1027417"/>
          <a:ext cx="993422" cy="695395"/>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MA" sz="2400" b="1" kern="1200" dirty="0">
              <a:cs typeface="Arabic Transparent" pitchFamily="2" charset="-78"/>
            </a:rPr>
            <a:t> 2</a:t>
          </a:r>
          <a:endParaRPr lang="fr-FR" sz="2400" b="1" kern="1200" dirty="0">
            <a:cs typeface="Arabic Transparent" pitchFamily="2" charset="-78"/>
          </a:endParaRPr>
        </a:p>
      </dsp:txBody>
      <dsp:txXfrm rot="-5400000">
        <a:off x="7877164" y="1226102"/>
        <a:ext cx="695395" cy="298027"/>
      </dsp:txXfrm>
    </dsp:sp>
    <dsp:sp modelId="{FB4EBDF8-E8E0-4CED-9639-B789AF6C9466}">
      <dsp:nvSpPr>
        <dsp:cNvPr id="0" name=""/>
        <dsp:cNvSpPr/>
      </dsp:nvSpPr>
      <dsp:spPr>
        <a:xfrm rot="16200000">
          <a:off x="3615719" y="-2737315"/>
          <a:ext cx="645724" cy="7877164"/>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90000"/>
            </a:lnSpc>
            <a:spcBef>
              <a:spcPct val="0"/>
            </a:spcBef>
            <a:spcAft>
              <a:spcPct val="15000"/>
            </a:spcAft>
            <a:buChar char="•"/>
          </a:pPr>
          <a:r>
            <a:rPr lang="ar-MA" sz="2400" b="1" kern="1200" dirty="0">
              <a:cs typeface="Arabic Transparent" pitchFamily="2" charset="-78"/>
            </a:rPr>
            <a:t>ما هو السلوك الملاحظ الذي سيبرهن على تحقق الهدف ؟ </a:t>
          </a:r>
          <a:endParaRPr lang="fr-FR" sz="2400" b="1" kern="1200" dirty="0">
            <a:cs typeface="Arabic Transparent" pitchFamily="2" charset="-78"/>
          </a:endParaRPr>
        </a:p>
      </dsp:txBody>
      <dsp:txXfrm rot="5400000">
        <a:off x="31521" y="909927"/>
        <a:ext cx="7845642" cy="582680"/>
      </dsp:txXfrm>
    </dsp:sp>
    <dsp:sp modelId="{4A8D5372-1D64-434E-A5CB-7D061A8CDA52}">
      <dsp:nvSpPr>
        <dsp:cNvPr id="0" name=""/>
        <dsp:cNvSpPr/>
      </dsp:nvSpPr>
      <dsp:spPr>
        <a:xfrm rot="5400000">
          <a:off x="7728150" y="1902599"/>
          <a:ext cx="993422" cy="695395"/>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MA" sz="2400" b="1" kern="1200" dirty="0">
              <a:cs typeface="Arabic Transparent" pitchFamily="2" charset="-78"/>
            </a:rPr>
            <a:t>3</a:t>
          </a:r>
          <a:endParaRPr lang="fr-FR" sz="2400" b="1" kern="1200" dirty="0">
            <a:cs typeface="Arabic Transparent" pitchFamily="2" charset="-78"/>
          </a:endParaRPr>
        </a:p>
      </dsp:txBody>
      <dsp:txXfrm rot="-5400000">
        <a:off x="7877164" y="2101284"/>
        <a:ext cx="695395" cy="298027"/>
      </dsp:txXfrm>
    </dsp:sp>
    <dsp:sp modelId="{A5CC8701-6512-4F31-B0F2-3E4DB8A78A68}">
      <dsp:nvSpPr>
        <dsp:cNvPr id="0" name=""/>
        <dsp:cNvSpPr/>
      </dsp:nvSpPr>
      <dsp:spPr>
        <a:xfrm rot="16200000">
          <a:off x="3615719" y="-1862134"/>
          <a:ext cx="645724" cy="7877164"/>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90000"/>
            </a:lnSpc>
            <a:spcBef>
              <a:spcPct val="0"/>
            </a:spcBef>
            <a:spcAft>
              <a:spcPct val="15000"/>
            </a:spcAft>
            <a:buChar char="•"/>
          </a:pPr>
          <a:r>
            <a:rPr lang="ar-MA" sz="2400" b="1" kern="1200" dirty="0">
              <a:cs typeface="Arabic Transparent" pitchFamily="2" charset="-78"/>
            </a:rPr>
            <a:t>ما هو نتاج هذا السلوك ( الانجاز) ؟ </a:t>
          </a:r>
          <a:endParaRPr lang="fr-FR" sz="2400" b="1" kern="1200" dirty="0">
            <a:cs typeface="Arabic Transparent" pitchFamily="2" charset="-78"/>
          </a:endParaRPr>
        </a:p>
      </dsp:txBody>
      <dsp:txXfrm rot="5400000">
        <a:off x="31521" y="1785108"/>
        <a:ext cx="7845642" cy="582680"/>
      </dsp:txXfrm>
    </dsp:sp>
    <dsp:sp modelId="{E5DA9F15-8347-438A-9F60-B3650D9AA2C2}">
      <dsp:nvSpPr>
        <dsp:cNvPr id="0" name=""/>
        <dsp:cNvSpPr/>
      </dsp:nvSpPr>
      <dsp:spPr>
        <a:xfrm rot="5400000">
          <a:off x="7728150" y="2777780"/>
          <a:ext cx="993422" cy="695395"/>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MA" sz="2400" b="1" kern="1200" dirty="0">
              <a:cs typeface="Arabic Transparent" pitchFamily="2" charset="-78"/>
            </a:rPr>
            <a:t> 4</a:t>
          </a:r>
          <a:endParaRPr lang="fr-FR" sz="2400" b="1" kern="1200" dirty="0">
            <a:cs typeface="Arabic Transparent" pitchFamily="2" charset="-78"/>
          </a:endParaRPr>
        </a:p>
      </dsp:txBody>
      <dsp:txXfrm rot="-5400000">
        <a:off x="7877164" y="2976465"/>
        <a:ext cx="695395" cy="298027"/>
      </dsp:txXfrm>
    </dsp:sp>
    <dsp:sp modelId="{6537CC24-D3EB-4DDA-93A5-284CED5DA1E9}">
      <dsp:nvSpPr>
        <dsp:cNvPr id="0" name=""/>
        <dsp:cNvSpPr/>
      </dsp:nvSpPr>
      <dsp:spPr>
        <a:xfrm rot="16200000">
          <a:off x="3615719" y="-986952"/>
          <a:ext cx="645724" cy="7877164"/>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90000"/>
            </a:lnSpc>
            <a:spcBef>
              <a:spcPct val="0"/>
            </a:spcBef>
            <a:spcAft>
              <a:spcPct val="15000"/>
            </a:spcAft>
            <a:buChar char="•"/>
          </a:pPr>
          <a:r>
            <a:rPr lang="ar-MA" sz="2400" b="1" kern="1200" dirty="0">
              <a:cs typeface="Arabic Transparent" pitchFamily="2" charset="-78"/>
            </a:rPr>
            <a:t>في أية شروط يتحقق هذا السلوك ؟ </a:t>
          </a:r>
          <a:endParaRPr lang="fr-FR" sz="2400" b="1" kern="1200" dirty="0">
            <a:cs typeface="Arabic Transparent" pitchFamily="2" charset="-78"/>
          </a:endParaRPr>
        </a:p>
      </dsp:txBody>
      <dsp:txXfrm rot="5400000">
        <a:off x="31521" y="2660290"/>
        <a:ext cx="7845642" cy="582680"/>
      </dsp:txXfrm>
    </dsp:sp>
    <dsp:sp modelId="{D92FFCFC-865F-469E-A847-BD8476E4FFE6}">
      <dsp:nvSpPr>
        <dsp:cNvPr id="0" name=""/>
        <dsp:cNvSpPr/>
      </dsp:nvSpPr>
      <dsp:spPr>
        <a:xfrm rot="5400000">
          <a:off x="7728150" y="3652961"/>
          <a:ext cx="993422" cy="695395"/>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MA" sz="2400" b="1" kern="1200" dirty="0">
              <a:cs typeface="Arabic Transparent" pitchFamily="2" charset="-78"/>
            </a:rPr>
            <a:t> 5</a:t>
          </a:r>
          <a:endParaRPr lang="fr-FR" sz="2400" b="1" kern="1200" dirty="0">
            <a:cs typeface="Arabic Transparent" pitchFamily="2" charset="-78"/>
          </a:endParaRPr>
        </a:p>
      </dsp:txBody>
      <dsp:txXfrm rot="-5400000">
        <a:off x="7877164" y="3851646"/>
        <a:ext cx="695395" cy="298027"/>
      </dsp:txXfrm>
    </dsp:sp>
    <dsp:sp modelId="{9978FDFE-2DBA-408B-822F-C098D194DCBC}">
      <dsp:nvSpPr>
        <dsp:cNvPr id="0" name=""/>
        <dsp:cNvSpPr/>
      </dsp:nvSpPr>
      <dsp:spPr>
        <a:xfrm rot="16200000">
          <a:off x="3615719" y="-111771"/>
          <a:ext cx="645724" cy="7877164"/>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90000"/>
            </a:lnSpc>
            <a:spcBef>
              <a:spcPct val="0"/>
            </a:spcBef>
            <a:spcAft>
              <a:spcPct val="15000"/>
            </a:spcAft>
            <a:buChar char="•"/>
          </a:pPr>
          <a:r>
            <a:rPr lang="ar-MA" sz="2400" b="1" kern="1200" dirty="0">
              <a:cs typeface="Arabic Transparent" pitchFamily="2" charset="-78"/>
            </a:rPr>
            <a:t> ما هي المعايير التي يمكن إن تعتمد لتحديد ما إذا كان هذا الانجاز مرض ؟ </a:t>
          </a:r>
          <a:endParaRPr lang="fr-FR" sz="2400" b="1" kern="1200" dirty="0">
            <a:cs typeface="Arabic Transparent" pitchFamily="2" charset="-78"/>
          </a:endParaRPr>
        </a:p>
      </dsp:txBody>
      <dsp:txXfrm rot="5400000">
        <a:off x="31521" y="3535471"/>
        <a:ext cx="7845642" cy="5826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8291E-CE40-4A52-B94A-73ABDDF2D649}">
      <dsp:nvSpPr>
        <dsp:cNvPr id="0" name=""/>
        <dsp:cNvSpPr/>
      </dsp:nvSpPr>
      <dsp:spPr>
        <a:xfrm>
          <a:off x="6694827" y="2687490"/>
          <a:ext cx="1949170" cy="112585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100000"/>
            </a:lnSpc>
            <a:spcBef>
              <a:spcPct val="0"/>
            </a:spcBef>
            <a:spcAft>
              <a:spcPct val="35000"/>
            </a:spcAft>
            <a:buNone/>
          </a:pPr>
          <a:r>
            <a:rPr lang="ar-MA" sz="3200" b="1" kern="1200" dirty="0">
              <a:solidFill>
                <a:schemeClr val="tx1">
                  <a:lumMod val="95000"/>
                  <a:lumOff val="5000"/>
                </a:schemeClr>
              </a:solidFill>
              <a:cs typeface="Arabic Transparent" pitchFamily="2" charset="-78"/>
            </a:rPr>
            <a:t>خصائص الكفاية </a:t>
          </a:r>
          <a:endParaRPr lang="fr-FR" sz="3200" b="1" kern="1200" dirty="0">
            <a:solidFill>
              <a:schemeClr val="tx1">
                <a:lumMod val="95000"/>
                <a:lumOff val="5000"/>
              </a:schemeClr>
            </a:solidFill>
            <a:cs typeface="Arabic Transparent" pitchFamily="2" charset="-78"/>
          </a:endParaRPr>
        </a:p>
      </dsp:txBody>
      <dsp:txXfrm>
        <a:off x="6727802" y="2720465"/>
        <a:ext cx="1883220" cy="1059902"/>
      </dsp:txXfrm>
    </dsp:sp>
    <dsp:sp modelId="{76D2B25A-001F-4367-BD24-107B15DDF4B2}">
      <dsp:nvSpPr>
        <dsp:cNvPr id="0" name=""/>
        <dsp:cNvSpPr/>
      </dsp:nvSpPr>
      <dsp:spPr>
        <a:xfrm rot="15525765">
          <a:off x="5005091" y="1854865"/>
          <a:ext cx="2828312" cy="17012"/>
        </a:xfrm>
        <a:custGeom>
          <a:avLst/>
          <a:gdLst/>
          <a:ahLst/>
          <a:cxnLst/>
          <a:rect l="0" t="0" r="0" b="0"/>
          <a:pathLst>
            <a:path>
              <a:moveTo>
                <a:pt x="0" y="8506"/>
              </a:moveTo>
              <a:lnTo>
                <a:pt x="2828312" y="850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100000"/>
            </a:lnSpc>
            <a:spcBef>
              <a:spcPct val="0"/>
            </a:spcBef>
            <a:spcAft>
              <a:spcPct val="35000"/>
            </a:spcAft>
            <a:buNone/>
          </a:pPr>
          <a:endParaRPr lang="fr-FR" sz="2400" b="1" kern="1200">
            <a:solidFill>
              <a:schemeClr val="tx1">
                <a:lumMod val="95000"/>
                <a:lumOff val="5000"/>
              </a:schemeClr>
            </a:solidFill>
            <a:cs typeface="Arabic Transparent" pitchFamily="2" charset="-78"/>
          </a:endParaRPr>
        </a:p>
      </dsp:txBody>
      <dsp:txXfrm rot="10800000">
        <a:off x="6348539" y="1792664"/>
        <a:ext cx="141415" cy="141415"/>
      </dsp:txXfrm>
    </dsp:sp>
    <dsp:sp modelId="{1C6DF16E-6095-46CF-A861-6FF56CD76F79}">
      <dsp:nvSpPr>
        <dsp:cNvPr id="0" name=""/>
        <dsp:cNvSpPr/>
      </dsp:nvSpPr>
      <dsp:spPr>
        <a:xfrm>
          <a:off x="37735" y="37311"/>
          <a:ext cx="6105932" cy="87803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ts val="0"/>
            </a:spcAft>
            <a:buNone/>
          </a:pPr>
          <a:r>
            <a:rPr lang="ar-MA" sz="2400" b="1" kern="1200" dirty="0">
              <a:solidFill>
                <a:schemeClr val="tx1">
                  <a:lumMod val="95000"/>
                  <a:lumOff val="5000"/>
                </a:schemeClr>
              </a:solidFill>
              <a:cs typeface="Arabic Transparent" pitchFamily="2" charset="-78"/>
            </a:rPr>
            <a:t>إنها أداة تسمح بالتحكم في النشاط الحالي واستباق الظواهر وما ينتج عما يلحق المهنة من تغير</a:t>
          </a:r>
          <a:endParaRPr lang="fr-FR" sz="2400" b="1" kern="1200" dirty="0">
            <a:solidFill>
              <a:schemeClr val="tx1">
                <a:lumMod val="95000"/>
                <a:lumOff val="5000"/>
              </a:schemeClr>
            </a:solidFill>
            <a:cs typeface="Arabic Transparent" pitchFamily="2" charset="-78"/>
          </a:endParaRPr>
        </a:p>
      </dsp:txBody>
      <dsp:txXfrm>
        <a:off x="63452" y="63028"/>
        <a:ext cx="6054498" cy="826597"/>
      </dsp:txXfrm>
    </dsp:sp>
    <dsp:sp modelId="{9CE03195-36BC-4230-BE51-1BB45D554F74}">
      <dsp:nvSpPr>
        <dsp:cNvPr id="0" name=""/>
        <dsp:cNvSpPr/>
      </dsp:nvSpPr>
      <dsp:spPr>
        <a:xfrm rot="15264564">
          <a:off x="5464974" y="2308243"/>
          <a:ext cx="1938664" cy="17012"/>
        </a:xfrm>
        <a:custGeom>
          <a:avLst/>
          <a:gdLst/>
          <a:ahLst/>
          <a:cxnLst/>
          <a:rect l="0" t="0" r="0" b="0"/>
          <a:pathLst>
            <a:path>
              <a:moveTo>
                <a:pt x="0" y="8506"/>
              </a:moveTo>
              <a:lnTo>
                <a:pt x="1938664" y="850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100000"/>
            </a:lnSpc>
            <a:spcBef>
              <a:spcPct val="0"/>
            </a:spcBef>
            <a:spcAft>
              <a:spcPct val="35000"/>
            </a:spcAft>
            <a:buNone/>
          </a:pPr>
          <a:endParaRPr lang="fr-FR" sz="2400" b="1" kern="1200">
            <a:solidFill>
              <a:schemeClr val="tx1">
                <a:lumMod val="95000"/>
                <a:lumOff val="5000"/>
              </a:schemeClr>
            </a:solidFill>
            <a:cs typeface="Arabic Transparent" pitchFamily="2" charset="-78"/>
          </a:endParaRPr>
        </a:p>
      </dsp:txBody>
      <dsp:txXfrm rot="10800000">
        <a:off x="6385840" y="2268282"/>
        <a:ext cx="96933" cy="96933"/>
      </dsp:txXfrm>
    </dsp:sp>
    <dsp:sp modelId="{5AB582F0-AA48-4E33-AF20-13BED8476DED}">
      <dsp:nvSpPr>
        <dsp:cNvPr id="0" name=""/>
        <dsp:cNvSpPr/>
      </dsp:nvSpPr>
      <dsp:spPr>
        <a:xfrm>
          <a:off x="0" y="973779"/>
          <a:ext cx="6173787" cy="81860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100000"/>
            </a:lnSpc>
            <a:spcBef>
              <a:spcPct val="0"/>
            </a:spcBef>
            <a:spcAft>
              <a:spcPct val="35000"/>
            </a:spcAft>
            <a:buNone/>
          </a:pPr>
          <a:r>
            <a:rPr lang="ar-MA" sz="2400" b="1" kern="1200" dirty="0">
              <a:solidFill>
                <a:schemeClr val="tx1">
                  <a:lumMod val="95000"/>
                  <a:lumOff val="5000"/>
                </a:schemeClr>
              </a:solidFill>
              <a:cs typeface="Arabic Transparent" pitchFamily="2" charset="-78"/>
            </a:rPr>
            <a:t>إنها مكتسبة ومتعلمة إما بواسطة تكوين صريح أو بواسطة ممارسة نشاط،</a:t>
          </a:r>
          <a:endParaRPr lang="fr-FR" sz="2400" b="1" kern="1200" dirty="0">
            <a:solidFill>
              <a:schemeClr val="tx1">
                <a:lumMod val="95000"/>
                <a:lumOff val="5000"/>
              </a:schemeClr>
            </a:solidFill>
            <a:cs typeface="Arabic Transparent" pitchFamily="2" charset="-78"/>
          </a:endParaRPr>
        </a:p>
      </dsp:txBody>
      <dsp:txXfrm>
        <a:off x="23976" y="997755"/>
        <a:ext cx="6125835" cy="770653"/>
      </dsp:txXfrm>
    </dsp:sp>
    <dsp:sp modelId="{4F96D5FD-6DC6-436A-A876-AC3EAE527EB4}">
      <dsp:nvSpPr>
        <dsp:cNvPr id="0" name=""/>
        <dsp:cNvSpPr/>
      </dsp:nvSpPr>
      <dsp:spPr>
        <a:xfrm rot="14493167">
          <a:off x="5840723" y="2733239"/>
          <a:ext cx="1157048" cy="17012"/>
        </a:xfrm>
        <a:custGeom>
          <a:avLst/>
          <a:gdLst/>
          <a:ahLst/>
          <a:cxnLst/>
          <a:rect l="0" t="0" r="0" b="0"/>
          <a:pathLst>
            <a:path>
              <a:moveTo>
                <a:pt x="0" y="8506"/>
              </a:moveTo>
              <a:lnTo>
                <a:pt x="1157048" y="850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100000"/>
            </a:lnSpc>
            <a:spcBef>
              <a:spcPct val="0"/>
            </a:spcBef>
            <a:spcAft>
              <a:spcPct val="35000"/>
            </a:spcAft>
            <a:buNone/>
          </a:pPr>
          <a:endParaRPr lang="fr-FR" sz="2400" b="1" kern="1200">
            <a:solidFill>
              <a:schemeClr val="tx1">
                <a:lumMod val="95000"/>
                <a:lumOff val="5000"/>
              </a:schemeClr>
            </a:solidFill>
            <a:cs typeface="Arabic Transparent" pitchFamily="2" charset="-78"/>
          </a:endParaRPr>
        </a:p>
      </dsp:txBody>
      <dsp:txXfrm rot="10800000">
        <a:off x="6390321" y="2712819"/>
        <a:ext cx="57852" cy="57852"/>
      </dsp:txXfrm>
    </dsp:sp>
    <dsp:sp modelId="{75F2C390-2406-43E9-96F4-AB2C6951F505}">
      <dsp:nvSpPr>
        <dsp:cNvPr id="0" name=""/>
        <dsp:cNvSpPr/>
      </dsp:nvSpPr>
      <dsp:spPr>
        <a:xfrm>
          <a:off x="68062" y="1867170"/>
          <a:ext cx="6075605" cy="73180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ct val="35000"/>
            </a:spcAft>
            <a:buNone/>
          </a:pPr>
          <a:r>
            <a:rPr lang="ar-MA" sz="2400" b="1" kern="1200" dirty="0">
              <a:solidFill>
                <a:schemeClr val="tx1">
                  <a:lumMod val="95000"/>
                  <a:lumOff val="5000"/>
                </a:schemeClr>
              </a:solidFill>
              <a:cs typeface="Arabic Transparent" pitchFamily="2" charset="-78"/>
            </a:rPr>
            <a:t>إنها إجرائية إذ يتعلق الأمر بالمعارف والمهارات </a:t>
          </a:r>
          <a:r>
            <a:rPr lang="ar-MA" sz="2400" b="1" kern="1200" dirty="0" err="1">
              <a:solidFill>
                <a:schemeClr val="tx1">
                  <a:lumMod val="95000"/>
                  <a:lumOff val="5000"/>
                </a:schemeClr>
              </a:solidFill>
              <a:cs typeface="Arabic Transparent" pitchFamily="2" charset="-78"/>
            </a:rPr>
            <a:t>وسلوكات</a:t>
          </a:r>
          <a:r>
            <a:rPr lang="ar-MA" sz="2400" b="1" kern="1200" dirty="0">
              <a:solidFill>
                <a:schemeClr val="tx1">
                  <a:lumMod val="95000"/>
                  <a:lumOff val="5000"/>
                </a:schemeClr>
              </a:solidFill>
              <a:cs typeface="Arabic Transparent" pitchFamily="2" charset="-78"/>
            </a:rPr>
            <a:t> وإجراءات قابلة للتعبئة في سياق نشاط معين</a:t>
          </a:r>
          <a:endParaRPr lang="fr-FR" sz="2400" b="1" kern="1200" dirty="0">
            <a:solidFill>
              <a:schemeClr val="tx1">
                <a:lumMod val="95000"/>
                <a:lumOff val="5000"/>
              </a:schemeClr>
            </a:solidFill>
            <a:cs typeface="Arabic Transparent" pitchFamily="2" charset="-78"/>
          </a:endParaRPr>
        </a:p>
      </dsp:txBody>
      <dsp:txXfrm>
        <a:off x="89496" y="1888604"/>
        <a:ext cx="6032737" cy="688940"/>
      </dsp:txXfrm>
    </dsp:sp>
    <dsp:sp modelId="{A9732D62-5A1C-43C9-AC50-21932A4F775B}">
      <dsp:nvSpPr>
        <dsp:cNvPr id="0" name=""/>
        <dsp:cNvSpPr/>
      </dsp:nvSpPr>
      <dsp:spPr>
        <a:xfrm rot="12489430">
          <a:off x="6151406" y="3105629"/>
          <a:ext cx="577597" cy="17012"/>
        </a:xfrm>
        <a:custGeom>
          <a:avLst/>
          <a:gdLst/>
          <a:ahLst/>
          <a:cxnLst/>
          <a:rect l="0" t="0" r="0" b="0"/>
          <a:pathLst>
            <a:path>
              <a:moveTo>
                <a:pt x="0" y="8506"/>
              </a:moveTo>
              <a:lnTo>
                <a:pt x="577597" y="850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100000"/>
            </a:lnSpc>
            <a:spcBef>
              <a:spcPct val="0"/>
            </a:spcBef>
            <a:spcAft>
              <a:spcPct val="35000"/>
            </a:spcAft>
            <a:buNone/>
          </a:pPr>
          <a:endParaRPr lang="fr-FR" sz="2400" b="1" kern="1200">
            <a:solidFill>
              <a:schemeClr val="tx1">
                <a:lumMod val="95000"/>
                <a:lumOff val="5000"/>
              </a:schemeClr>
            </a:solidFill>
            <a:cs typeface="Arabic Transparent" pitchFamily="2" charset="-78"/>
          </a:endParaRPr>
        </a:p>
      </dsp:txBody>
      <dsp:txXfrm rot="10800000">
        <a:off x="6425765" y="3099695"/>
        <a:ext cx="28879" cy="28879"/>
      </dsp:txXfrm>
    </dsp:sp>
    <dsp:sp modelId="{ECF3F2F1-DF08-4347-9DE6-D6275AB87C34}">
      <dsp:nvSpPr>
        <dsp:cNvPr id="0" name=""/>
        <dsp:cNvSpPr/>
      </dsp:nvSpPr>
      <dsp:spPr>
        <a:xfrm>
          <a:off x="0" y="2670649"/>
          <a:ext cx="6185584" cy="61440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ct val="35000"/>
            </a:spcAft>
            <a:buNone/>
          </a:pPr>
          <a:r>
            <a:rPr lang="ar-MA" sz="2400" b="1" kern="1200" dirty="0">
              <a:solidFill>
                <a:schemeClr val="tx1">
                  <a:lumMod val="95000"/>
                  <a:lumOff val="5000"/>
                </a:schemeClr>
              </a:solidFill>
              <a:cs typeface="Arabic Transparent" pitchFamily="2" charset="-78"/>
            </a:rPr>
            <a:t>إنها لا تملك معنى إلا بالنسبة إلى النشاط التي تظهر فيه</a:t>
          </a:r>
          <a:endParaRPr lang="fr-FR" sz="2400" b="1" kern="1200" dirty="0">
            <a:solidFill>
              <a:schemeClr val="tx1">
                <a:lumMod val="95000"/>
                <a:lumOff val="5000"/>
              </a:schemeClr>
            </a:solidFill>
            <a:cs typeface="Arabic Transparent" pitchFamily="2" charset="-78"/>
          </a:endParaRPr>
        </a:p>
      </dsp:txBody>
      <dsp:txXfrm>
        <a:off x="17995" y="2688644"/>
        <a:ext cx="6149594" cy="578417"/>
      </dsp:txXfrm>
    </dsp:sp>
    <dsp:sp modelId="{1F6614D9-DF34-4C34-A111-923A66BCC69B}">
      <dsp:nvSpPr>
        <dsp:cNvPr id="0" name=""/>
        <dsp:cNvSpPr/>
      </dsp:nvSpPr>
      <dsp:spPr>
        <a:xfrm rot="8602528">
          <a:off x="6075872" y="3446757"/>
          <a:ext cx="686749" cy="17012"/>
        </a:xfrm>
        <a:custGeom>
          <a:avLst/>
          <a:gdLst/>
          <a:ahLst/>
          <a:cxnLst/>
          <a:rect l="0" t="0" r="0" b="0"/>
          <a:pathLst>
            <a:path>
              <a:moveTo>
                <a:pt x="0" y="8506"/>
              </a:moveTo>
              <a:lnTo>
                <a:pt x="686749" y="850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100000"/>
            </a:lnSpc>
            <a:spcBef>
              <a:spcPct val="0"/>
            </a:spcBef>
            <a:spcAft>
              <a:spcPct val="35000"/>
            </a:spcAft>
            <a:buNone/>
          </a:pPr>
          <a:endParaRPr lang="fr-FR" sz="2400" b="1" kern="1200">
            <a:solidFill>
              <a:schemeClr val="tx1">
                <a:lumMod val="95000"/>
                <a:lumOff val="5000"/>
              </a:schemeClr>
            </a:solidFill>
            <a:cs typeface="Arabic Transparent" pitchFamily="2" charset="-78"/>
          </a:endParaRPr>
        </a:p>
      </dsp:txBody>
      <dsp:txXfrm rot="10800000">
        <a:off x="6402078" y="3438094"/>
        <a:ext cx="34337" cy="34337"/>
      </dsp:txXfrm>
    </dsp:sp>
    <dsp:sp modelId="{A29CDC2A-3A76-4C4F-8FA3-2A7CD9E2EC0A}">
      <dsp:nvSpPr>
        <dsp:cNvPr id="0" name=""/>
        <dsp:cNvSpPr/>
      </dsp:nvSpPr>
      <dsp:spPr>
        <a:xfrm>
          <a:off x="45378" y="3352906"/>
          <a:ext cx="6098289" cy="61440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ct val="35000"/>
            </a:spcAft>
            <a:buNone/>
          </a:pPr>
          <a:r>
            <a:rPr lang="ar-MA" sz="2400" b="1" kern="1200" dirty="0">
              <a:solidFill>
                <a:schemeClr val="tx1">
                  <a:lumMod val="95000"/>
                  <a:lumOff val="5000"/>
                </a:schemeClr>
              </a:solidFill>
              <a:cs typeface="Arabic Transparent" pitchFamily="2" charset="-78"/>
            </a:rPr>
            <a:t>إنها منظمة وملائمة للفعل ولمختلف حوادثه</a:t>
          </a:r>
          <a:endParaRPr lang="fr-FR" sz="2400" b="1" kern="1200" dirty="0">
            <a:solidFill>
              <a:schemeClr val="tx1">
                <a:lumMod val="95000"/>
                <a:lumOff val="5000"/>
              </a:schemeClr>
            </a:solidFill>
            <a:cs typeface="Arabic Transparent" pitchFamily="2" charset="-78"/>
          </a:endParaRPr>
        </a:p>
      </dsp:txBody>
      <dsp:txXfrm>
        <a:off x="63373" y="3370901"/>
        <a:ext cx="6062299" cy="578417"/>
      </dsp:txXfrm>
    </dsp:sp>
    <dsp:sp modelId="{B92B8703-8208-4153-B64E-3908813FBC21}">
      <dsp:nvSpPr>
        <dsp:cNvPr id="0" name=""/>
        <dsp:cNvSpPr/>
      </dsp:nvSpPr>
      <dsp:spPr>
        <a:xfrm rot="7186566">
          <a:off x="5756676" y="3785999"/>
          <a:ext cx="1253699" cy="17012"/>
        </a:xfrm>
        <a:custGeom>
          <a:avLst/>
          <a:gdLst/>
          <a:ahLst/>
          <a:cxnLst/>
          <a:rect l="0" t="0" r="0" b="0"/>
          <a:pathLst>
            <a:path>
              <a:moveTo>
                <a:pt x="0" y="8506"/>
              </a:moveTo>
              <a:lnTo>
                <a:pt x="1253699" y="850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100000"/>
            </a:lnSpc>
            <a:spcBef>
              <a:spcPct val="0"/>
            </a:spcBef>
            <a:spcAft>
              <a:spcPct val="35000"/>
            </a:spcAft>
            <a:buNone/>
          </a:pPr>
          <a:endParaRPr lang="fr-FR" sz="2400" b="1" kern="1200">
            <a:solidFill>
              <a:schemeClr val="tx1">
                <a:lumMod val="95000"/>
                <a:lumOff val="5000"/>
              </a:schemeClr>
            </a:solidFill>
            <a:cs typeface="Arabic Transparent" pitchFamily="2" charset="-78"/>
          </a:endParaRPr>
        </a:p>
      </dsp:txBody>
      <dsp:txXfrm rot="10800000">
        <a:off x="6352183" y="3763163"/>
        <a:ext cx="62684" cy="62684"/>
      </dsp:txXfrm>
    </dsp:sp>
    <dsp:sp modelId="{1DC09663-B15A-42AE-9A97-82C6F6E3C23B}">
      <dsp:nvSpPr>
        <dsp:cNvPr id="0" name=""/>
        <dsp:cNvSpPr/>
      </dsp:nvSpPr>
      <dsp:spPr>
        <a:xfrm>
          <a:off x="16907" y="4031390"/>
          <a:ext cx="6055317" cy="61440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ct val="35000"/>
            </a:spcAft>
            <a:buNone/>
          </a:pPr>
          <a:r>
            <a:rPr lang="ar-MA" sz="2400" b="1" kern="1200" dirty="0">
              <a:solidFill>
                <a:schemeClr val="tx1">
                  <a:lumMod val="95000"/>
                  <a:lumOff val="5000"/>
                </a:schemeClr>
              </a:solidFill>
              <a:cs typeface="Arabic Transparent" pitchFamily="2" charset="-78"/>
            </a:rPr>
            <a:t>إنها كلية مركبة ولا تظهر سوى بنشاط محدد </a:t>
          </a:r>
          <a:endParaRPr lang="fr-FR" sz="2400" b="1" kern="1200" dirty="0">
            <a:solidFill>
              <a:schemeClr val="tx1">
                <a:lumMod val="95000"/>
                <a:lumOff val="5000"/>
              </a:schemeClr>
            </a:solidFill>
            <a:cs typeface="Arabic Transparent" pitchFamily="2" charset="-78"/>
          </a:endParaRPr>
        </a:p>
      </dsp:txBody>
      <dsp:txXfrm>
        <a:off x="34902" y="4049385"/>
        <a:ext cx="6019327" cy="578417"/>
      </dsp:txXfrm>
    </dsp:sp>
    <dsp:sp modelId="{EDDD2919-BB12-4F69-96A8-1E74D0C8384A}">
      <dsp:nvSpPr>
        <dsp:cNvPr id="0" name=""/>
        <dsp:cNvSpPr/>
      </dsp:nvSpPr>
      <dsp:spPr>
        <a:xfrm rot="6564801">
          <a:off x="5446946" y="4125241"/>
          <a:ext cx="1873159" cy="17012"/>
        </a:xfrm>
        <a:custGeom>
          <a:avLst/>
          <a:gdLst/>
          <a:ahLst/>
          <a:cxnLst/>
          <a:rect l="0" t="0" r="0" b="0"/>
          <a:pathLst>
            <a:path>
              <a:moveTo>
                <a:pt x="0" y="8506"/>
              </a:moveTo>
              <a:lnTo>
                <a:pt x="1873159" y="850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100000"/>
            </a:lnSpc>
            <a:spcBef>
              <a:spcPct val="0"/>
            </a:spcBef>
            <a:spcAft>
              <a:spcPct val="35000"/>
            </a:spcAft>
            <a:buNone/>
          </a:pPr>
          <a:endParaRPr lang="fr-FR" sz="2400" b="1" kern="1200">
            <a:solidFill>
              <a:schemeClr val="tx1">
                <a:lumMod val="95000"/>
                <a:lumOff val="5000"/>
              </a:schemeClr>
            </a:solidFill>
            <a:cs typeface="Arabic Transparent" pitchFamily="2" charset="-78"/>
          </a:endParaRPr>
        </a:p>
      </dsp:txBody>
      <dsp:txXfrm rot="10800000">
        <a:off x="6336696" y="4086918"/>
        <a:ext cx="93657" cy="93657"/>
      </dsp:txXfrm>
    </dsp:sp>
    <dsp:sp modelId="{60018E65-2B90-4930-A5D4-9CBA287FA9DB}">
      <dsp:nvSpPr>
        <dsp:cNvPr id="0" name=""/>
        <dsp:cNvSpPr/>
      </dsp:nvSpPr>
      <dsp:spPr>
        <a:xfrm>
          <a:off x="27302" y="4709874"/>
          <a:ext cx="6044921" cy="61440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ct val="35000"/>
            </a:spcAft>
            <a:buNone/>
          </a:pPr>
          <a:r>
            <a:rPr lang="ar-MA" sz="2400" b="1" kern="1200" dirty="0">
              <a:solidFill>
                <a:schemeClr val="tx1">
                  <a:lumMod val="95000"/>
                  <a:lumOff val="5000"/>
                </a:schemeClr>
              </a:solidFill>
              <a:cs typeface="Arabic Transparent" pitchFamily="2" charset="-78"/>
            </a:rPr>
            <a:t>إنها من طبائع شديدة التنوع والتعقد</a:t>
          </a:r>
          <a:endParaRPr lang="fr-FR" sz="2400" b="1" kern="1200" dirty="0">
            <a:solidFill>
              <a:schemeClr val="tx1">
                <a:lumMod val="95000"/>
                <a:lumOff val="5000"/>
              </a:schemeClr>
            </a:solidFill>
            <a:cs typeface="Arabic Transparent" pitchFamily="2" charset="-78"/>
          </a:endParaRPr>
        </a:p>
      </dsp:txBody>
      <dsp:txXfrm>
        <a:off x="45297" y="4727869"/>
        <a:ext cx="6008931" cy="578417"/>
      </dsp:txXfrm>
    </dsp:sp>
    <dsp:sp modelId="{5607F564-AB59-44C4-B81F-F908EC327A90}">
      <dsp:nvSpPr>
        <dsp:cNvPr id="0" name=""/>
        <dsp:cNvSpPr/>
      </dsp:nvSpPr>
      <dsp:spPr>
        <a:xfrm rot="6209192">
          <a:off x="5048711" y="4539917"/>
          <a:ext cx="2669628" cy="17012"/>
        </a:xfrm>
        <a:custGeom>
          <a:avLst/>
          <a:gdLst/>
          <a:ahLst/>
          <a:cxnLst/>
          <a:rect l="0" t="0" r="0" b="0"/>
          <a:pathLst>
            <a:path>
              <a:moveTo>
                <a:pt x="0" y="8506"/>
              </a:moveTo>
              <a:lnTo>
                <a:pt x="2669628" y="850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100000"/>
            </a:lnSpc>
            <a:spcBef>
              <a:spcPct val="0"/>
            </a:spcBef>
            <a:spcAft>
              <a:spcPct val="35000"/>
            </a:spcAft>
            <a:buNone/>
          </a:pPr>
          <a:endParaRPr lang="fr-FR" sz="2400" b="1" kern="1200">
            <a:solidFill>
              <a:schemeClr val="tx1">
                <a:lumMod val="95000"/>
                <a:lumOff val="5000"/>
              </a:schemeClr>
            </a:solidFill>
            <a:cs typeface="Arabic Transparent" pitchFamily="2" charset="-78"/>
          </a:endParaRPr>
        </a:p>
      </dsp:txBody>
      <dsp:txXfrm rot="10800000">
        <a:off x="6316785" y="4481682"/>
        <a:ext cx="133481" cy="133481"/>
      </dsp:txXfrm>
    </dsp:sp>
    <dsp:sp modelId="{A75579A0-DE36-42C1-9058-2322FD846451}">
      <dsp:nvSpPr>
        <dsp:cNvPr id="0" name=""/>
        <dsp:cNvSpPr/>
      </dsp:nvSpPr>
      <dsp:spPr>
        <a:xfrm>
          <a:off x="61291" y="5404253"/>
          <a:ext cx="6010932" cy="88435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ct val="35000"/>
            </a:spcAft>
            <a:buNone/>
          </a:pPr>
          <a:r>
            <a:rPr lang="ar-MA" sz="2400" b="1" kern="1200" dirty="0">
              <a:solidFill>
                <a:schemeClr val="tx1">
                  <a:lumMod val="95000"/>
                  <a:lumOff val="5000"/>
                </a:schemeClr>
              </a:solidFill>
              <a:cs typeface="Arabic Transparent" pitchFamily="2" charset="-78"/>
            </a:rPr>
            <a:t>إنها غائية حيث لا يكون المرء كفء بالنسبة إلى فئة من المهام المحددة</a:t>
          </a:r>
          <a:endParaRPr lang="fr-FR" sz="2400" b="1" kern="1200" dirty="0">
            <a:solidFill>
              <a:schemeClr val="tx1">
                <a:lumMod val="95000"/>
                <a:lumOff val="5000"/>
              </a:schemeClr>
            </a:solidFill>
            <a:cs typeface="Arabic Transparent" pitchFamily="2" charset="-78"/>
          </a:endParaRPr>
        </a:p>
      </dsp:txBody>
      <dsp:txXfrm>
        <a:off x="87193" y="5430155"/>
        <a:ext cx="5959128" cy="83254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6306B-DE9A-47E3-9071-1E1458EEEB99}">
      <dsp:nvSpPr>
        <dsp:cNvPr id="0" name=""/>
        <dsp:cNvSpPr/>
      </dsp:nvSpPr>
      <dsp:spPr>
        <a:xfrm>
          <a:off x="4308478" y="508254"/>
          <a:ext cx="2194869" cy="1072692"/>
        </a:xfrm>
        <a:custGeom>
          <a:avLst/>
          <a:gdLst/>
          <a:ahLst/>
          <a:cxnLst/>
          <a:rect l="0" t="0" r="0" b="0"/>
          <a:pathLst>
            <a:path>
              <a:moveTo>
                <a:pt x="0" y="0"/>
              </a:moveTo>
              <a:lnTo>
                <a:pt x="0" y="871463"/>
              </a:lnTo>
              <a:lnTo>
                <a:pt x="2194869" y="871463"/>
              </a:lnTo>
              <a:lnTo>
                <a:pt x="2194869" y="1072692"/>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F569F78-1D30-4024-82CE-9B7F4255F86B}">
      <dsp:nvSpPr>
        <dsp:cNvPr id="0" name=""/>
        <dsp:cNvSpPr/>
      </dsp:nvSpPr>
      <dsp:spPr>
        <a:xfrm>
          <a:off x="1957765" y="508254"/>
          <a:ext cx="2350713" cy="1072692"/>
        </a:xfrm>
        <a:custGeom>
          <a:avLst/>
          <a:gdLst/>
          <a:ahLst/>
          <a:cxnLst/>
          <a:rect l="0" t="0" r="0" b="0"/>
          <a:pathLst>
            <a:path>
              <a:moveTo>
                <a:pt x="2350713" y="0"/>
              </a:moveTo>
              <a:lnTo>
                <a:pt x="2350713" y="871463"/>
              </a:lnTo>
              <a:lnTo>
                <a:pt x="0" y="871463"/>
              </a:lnTo>
              <a:lnTo>
                <a:pt x="0" y="1072692"/>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5B58BBB-E457-4B99-89A1-41AC07EAFFD9}">
      <dsp:nvSpPr>
        <dsp:cNvPr id="0" name=""/>
        <dsp:cNvSpPr/>
      </dsp:nvSpPr>
      <dsp:spPr>
        <a:xfrm>
          <a:off x="1232484" y="-165815"/>
          <a:ext cx="6151988" cy="67406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CD705FE-AE93-4387-B3A8-65CB102DAC96}">
      <dsp:nvSpPr>
        <dsp:cNvPr id="0" name=""/>
        <dsp:cNvSpPr/>
      </dsp:nvSpPr>
      <dsp:spPr>
        <a:xfrm>
          <a:off x="1473838" y="63471"/>
          <a:ext cx="6151988" cy="6740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MA" sz="2800" b="1" kern="1200" dirty="0"/>
            <a:t>تصنيف</a:t>
          </a:r>
          <a:r>
            <a:rPr lang="ar-MA" sz="2800" b="1" kern="1200" baseline="0" dirty="0"/>
            <a:t> </a:t>
          </a:r>
          <a:r>
            <a:rPr lang="ar-MA" sz="2800" b="1" kern="1200" baseline="0" dirty="0" err="1"/>
            <a:t>خوسي</a:t>
          </a:r>
          <a:r>
            <a:rPr lang="ar-MA" sz="2800" b="1" kern="1200" baseline="0" dirty="0"/>
            <a:t> لويس </a:t>
          </a:r>
          <a:r>
            <a:rPr lang="ar-MA" sz="2800" b="1" kern="1200" baseline="0" dirty="0" err="1"/>
            <a:t>ولفــز</a:t>
          </a:r>
          <a:r>
            <a:rPr lang="ar-MA" sz="2800" b="1" kern="1200" baseline="0" dirty="0"/>
            <a:t> (</a:t>
          </a:r>
          <a:r>
            <a:rPr lang="fr-FR" sz="2800" b="1" kern="1200" baseline="0" dirty="0"/>
            <a:t>(J.L. Wolfs</a:t>
          </a:r>
          <a:endParaRPr lang="fr-FR" sz="2800" b="1" kern="1200" dirty="0"/>
        </a:p>
      </dsp:txBody>
      <dsp:txXfrm>
        <a:off x="1493581" y="83214"/>
        <a:ext cx="6112502" cy="634583"/>
      </dsp:txXfrm>
    </dsp:sp>
    <dsp:sp modelId="{54C74E0C-CD4E-4C10-B95B-CC2DDF5BE0DD}">
      <dsp:nvSpPr>
        <dsp:cNvPr id="0" name=""/>
        <dsp:cNvSpPr/>
      </dsp:nvSpPr>
      <dsp:spPr>
        <a:xfrm>
          <a:off x="4250" y="1580947"/>
          <a:ext cx="3907030" cy="143545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C555F6C-D70E-4AE4-82AA-DF328FC7DB53}">
      <dsp:nvSpPr>
        <dsp:cNvPr id="0" name=""/>
        <dsp:cNvSpPr/>
      </dsp:nvSpPr>
      <dsp:spPr>
        <a:xfrm>
          <a:off x="245604" y="1810233"/>
          <a:ext cx="3907030" cy="1435451"/>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kumimoji="0" lang="ar-MA" sz="2800" b="1" i="0" u="none" strike="noStrike" kern="1200" cap="none" normalizeH="0" baseline="0" dirty="0" err="1">
              <a:ln/>
              <a:effectLst/>
              <a:latin typeface="Arial" pitchFamily="34" charset="0"/>
              <a:ea typeface="Times New Roman" pitchFamily="18" charset="0"/>
              <a:cs typeface="Arabic Transparent" pitchFamily="2" charset="-78"/>
            </a:rPr>
            <a:t>الكفايات</a:t>
          </a:r>
          <a:r>
            <a:rPr kumimoji="0" lang="ar-MA" sz="2800" b="1" i="0" u="none" strike="noStrike" kern="1200" cap="none" normalizeH="0" baseline="0" dirty="0">
              <a:ln/>
              <a:effectLst/>
              <a:latin typeface="Arial" pitchFamily="34" charset="0"/>
              <a:ea typeface="Times New Roman" pitchFamily="18" charset="0"/>
              <a:cs typeface="Arabic Transparent" pitchFamily="2" charset="-78"/>
            </a:rPr>
            <a:t> المنتجة/ النهائية  </a:t>
          </a:r>
          <a:endParaRPr kumimoji="0" lang="fr-FR" sz="2800" b="1" i="0" u="none" strike="noStrike" kern="1200" cap="none" normalizeH="0" baseline="0" dirty="0">
            <a:ln/>
            <a:effectLst/>
            <a:latin typeface="Arial" pitchFamily="34" charset="0"/>
            <a:ea typeface="Times New Roman" pitchFamily="18" charset="0"/>
            <a:cs typeface="Arabic Transparent" pitchFamily="2" charset="-78"/>
          </a:endParaRPr>
        </a:p>
        <a:p>
          <a:pPr marL="0" lvl="0" indent="0" algn="ctr" defTabSz="1244600" rtl="1">
            <a:lnSpc>
              <a:spcPct val="90000"/>
            </a:lnSpc>
            <a:spcBef>
              <a:spcPct val="0"/>
            </a:spcBef>
            <a:spcAft>
              <a:spcPct val="35000"/>
            </a:spcAft>
            <a:buNone/>
          </a:pPr>
          <a:r>
            <a:rPr kumimoji="0" lang="ar-MA" sz="2800" b="1" i="0" u="none" strike="noStrike" kern="1200" cap="none" normalizeH="0" baseline="0" dirty="0">
              <a:ln/>
              <a:effectLst/>
              <a:latin typeface="Arial" pitchFamily="34" charset="0"/>
              <a:ea typeface="Times New Roman" pitchFamily="18" charset="0"/>
              <a:cs typeface="Arabic Transparent" pitchFamily="2" charset="-78"/>
            </a:rPr>
            <a:t> ( </a:t>
          </a:r>
          <a:r>
            <a:rPr kumimoji="0" lang="fr-FR" sz="2800" b="1" i="0" u="none" strike="noStrike" kern="1200" cap="none" normalizeH="0" baseline="0" dirty="0">
              <a:ln/>
              <a:effectLst/>
              <a:latin typeface="Arial" pitchFamily="34" charset="0"/>
              <a:ea typeface="Times New Roman" pitchFamily="18" charset="0"/>
              <a:cs typeface="Arabic Transparent" pitchFamily="2" charset="-78"/>
            </a:rPr>
            <a:t>les compétences produits</a:t>
          </a:r>
          <a:r>
            <a:rPr kumimoji="0" lang="ar-MA" sz="2800" b="1" i="0" u="none" strike="noStrike" kern="1200" cap="none" normalizeH="0" baseline="0" dirty="0">
              <a:ln/>
              <a:effectLst/>
              <a:latin typeface="Arial" pitchFamily="34" charset="0"/>
              <a:ea typeface="Times New Roman" pitchFamily="18" charset="0"/>
              <a:cs typeface="Arabic Transparent" pitchFamily="2" charset="-78"/>
            </a:rPr>
            <a:t> </a:t>
          </a:r>
          <a:r>
            <a:rPr kumimoji="0" lang="ar-MA" sz="1900" b="1" i="0" u="none" strike="noStrike" kern="1200" cap="none" normalizeH="0" baseline="0" dirty="0">
              <a:ln/>
              <a:effectLst/>
              <a:latin typeface="Arial" pitchFamily="34" charset="0"/>
              <a:ea typeface="Times New Roman" pitchFamily="18" charset="0"/>
              <a:cs typeface="Arabic Transparent" pitchFamily="2" charset="-78"/>
            </a:rPr>
            <a:t>). </a:t>
          </a:r>
          <a:endParaRPr lang="fr-FR" sz="1900" b="1" kern="1200" dirty="0">
            <a:cs typeface="Arabic Transparent" pitchFamily="2" charset="-78"/>
          </a:endParaRPr>
        </a:p>
      </dsp:txBody>
      <dsp:txXfrm>
        <a:off x="287647" y="1852276"/>
        <a:ext cx="3822944" cy="1351365"/>
      </dsp:txXfrm>
    </dsp:sp>
    <dsp:sp modelId="{C441FEA1-EA96-4EAE-9176-E2E9A4B2299A}">
      <dsp:nvSpPr>
        <dsp:cNvPr id="0" name=""/>
        <dsp:cNvSpPr/>
      </dsp:nvSpPr>
      <dsp:spPr>
        <a:xfrm>
          <a:off x="4393989" y="1580947"/>
          <a:ext cx="4218718" cy="155000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A1FCAD4-8DAC-41D7-8793-BCA8AA7981A7}">
      <dsp:nvSpPr>
        <dsp:cNvPr id="0" name=""/>
        <dsp:cNvSpPr/>
      </dsp:nvSpPr>
      <dsp:spPr>
        <a:xfrm>
          <a:off x="4635343" y="1810233"/>
          <a:ext cx="4218718" cy="155000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kumimoji="0" lang="ar-MA" sz="2800" b="1" i="0" u="none" strike="noStrike" kern="1200" cap="none" normalizeH="0" baseline="0" dirty="0" err="1">
              <a:ln/>
              <a:effectLst/>
              <a:latin typeface="Arial" pitchFamily="34" charset="0"/>
              <a:ea typeface="Times New Roman" pitchFamily="18" charset="0"/>
              <a:cs typeface="Arabic Transparent" pitchFamily="2" charset="-78"/>
            </a:rPr>
            <a:t>الكفايات</a:t>
          </a:r>
          <a:r>
            <a:rPr kumimoji="0" lang="ar-MA" sz="2800" b="1" i="0" u="none" strike="noStrike" kern="1200" cap="none" normalizeH="0" baseline="0" dirty="0">
              <a:ln/>
              <a:effectLst/>
              <a:latin typeface="Arial" pitchFamily="34" charset="0"/>
              <a:ea typeface="Times New Roman" pitchFamily="18" charset="0"/>
              <a:cs typeface="Arabic Transparent" pitchFamily="2" charset="-78"/>
            </a:rPr>
            <a:t> الإجرائية/ المنهجية  </a:t>
          </a:r>
          <a:endParaRPr kumimoji="0" lang="fr-FR" sz="2800" b="1" i="0" u="none" strike="noStrike" kern="1200" cap="none" normalizeH="0" baseline="0" dirty="0">
            <a:ln/>
            <a:effectLst/>
            <a:latin typeface="Arial" pitchFamily="34" charset="0"/>
            <a:ea typeface="Times New Roman" pitchFamily="18" charset="0"/>
            <a:cs typeface="Arabic Transparent" pitchFamily="2" charset="-78"/>
          </a:endParaRPr>
        </a:p>
        <a:p>
          <a:pPr marL="0" lvl="0" indent="0" algn="ctr" defTabSz="1244600" rtl="1">
            <a:lnSpc>
              <a:spcPct val="90000"/>
            </a:lnSpc>
            <a:spcBef>
              <a:spcPct val="0"/>
            </a:spcBef>
            <a:spcAft>
              <a:spcPct val="35000"/>
            </a:spcAft>
            <a:buNone/>
          </a:pPr>
          <a:r>
            <a:rPr kumimoji="0" lang="ar-MA" sz="2800" b="1" i="0" u="none" strike="noStrike" kern="1200" cap="none" normalizeH="0" baseline="0" dirty="0">
              <a:ln/>
              <a:effectLst/>
              <a:latin typeface="Arial" pitchFamily="34" charset="0"/>
              <a:ea typeface="Times New Roman" pitchFamily="18" charset="0"/>
              <a:cs typeface="Arabic Transparent" pitchFamily="2" charset="-78"/>
            </a:rPr>
            <a:t>(</a:t>
          </a:r>
          <a:r>
            <a:rPr kumimoji="0" lang="fr-FR" sz="2800" b="1" i="0" u="none" strike="noStrike" kern="1200" cap="none" normalizeH="0" baseline="0" dirty="0">
              <a:ln/>
              <a:effectLst/>
              <a:latin typeface="Arial" pitchFamily="34" charset="0"/>
              <a:ea typeface="Times New Roman" pitchFamily="18" charset="0"/>
              <a:cs typeface="Arabic Transparent" pitchFamily="2" charset="-78"/>
            </a:rPr>
            <a:t>les compétences processus</a:t>
          </a:r>
          <a:r>
            <a:rPr kumimoji="0" lang="ar-MA" sz="2800" b="1" i="0" u="none" strike="noStrike" kern="1200" cap="none" normalizeH="0" baseline="0" dirty="0">
              <a:ln/>
              <a:effectLst/>
              <a:latin typeface="Arial" pitchFamily="34" charset="0"/>
              <a:ea typeface="Times New Roman" pitchFamily="18" charset="0"/>
              <a:cs typeface="Arabic Transparent" pitchFamily="2" charset="-78"/>
            </a:rPr>
            <a:t>) </a:t>
          </a:r>
          <a:endParaRPr lang="fr-FR" sz="2800" b="1" kern="1200" dirty="0">
            <a:cs typeface="Arabic Transparent" pitchFamily="2" charset="-78"/>
          </a:endParaRPr>
        </a:p>
      </dsp:txBody>
      <dsp:txXfrm>
        <a:off x="4680741" y="1855631"/>
        <a:ext cx="4127922" cy="145921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075DD-58DC-4A95-B314-E5C54F3721E8}">
      <dsp:nvSpPr>
        <dsp:cNvPr id="0" name=""/>
        <dsp:cNvSpPr/>
      </dsp:nvSpPr>
      <dsp:spPr>
        <a:xfrm>
          <a:off x="4357718" y="1495304"/>
          <a:ext cx="2280250" cy="702650"/>
        </a:xfrm>
        <a:custGeom>
          <a:avLst/>
          <a:gdLst/>
          <a:ahLst/>
          <a:cxnLst/>
          <a:rect l="0" t="0" r="0" b="0"/>
          <a:pathLst>
            <a:path>
              <a:moveTo>
                <a:pt x="0" y="0"/>
              </a:moveTo>
              <a:lnTo>
                <a:pt x="0" y="351325"/>
              </a:lnTo>
              <a:lnTo>
                <a:pt x="2280250" y="351325"/>
              </a:lnTo>
              <a:lnTo>
                <a:pt x="2280250" y="7026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6C3FF1-4741-4731-B944-800737788D28}">
      <dsp:nvSpPr>
        <dsp:cNvPr id="0" name=""/>
        <dsp:cNvSpPr/>
      </dsp:nvSpPr>
      <dsp:spPr>
        <a:xfrm>
          <a:off x="1931952" y="1495304"/>
          <a:ext cx="2425765" cy="702650"/>
        </a:xfrm>
        <a:custGeom>
          <a:avLst/>
          <a:gdLst/>
          <a:ahLst/>
          <a:cxnLst/>
          <a:rect l="0" t="0" r="0" b="0"/>
          <a:pathLst>
            <a:path>
              <a:moveTo>
                <a:pt x="2425765" y="0"/>
              </a:moveTo>
              <a:lnTo>
                <a:pt x="2425765" y="351325"/>
              </a:lnTo>
              <a:lnTo>
                <a:pt x="0" y="351325"/>
              </a:lnTo>
              <a:lnTo>
                <a:pt x="0" y="7026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37209E-B2B1-47AC-9457-10E8EB10AEB3}">
      <dsp:nvSpPr>
        <dsp:cNvPr id="0" name=""/>
        <dsp:cNvSpPr/>
      </dsp:nvSpPr>
      <dsp:spPr>
        <a:xfrm>
          <a:off x="1643079" y="575484"/>
          <a:ext cx="5429277" cy="919819"/>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MA" sz="2800" b="1" kern="1200" dirty="0">
              <a:solidFill>
                <a:schemeClr val="tx1"/>
              </a:solidFill>
            </a:rPr>
            <a:t>مراحل التعلم وفق بيداغوجية الإدماج </a:t>
          </a:r>
          <a:endParaRPr lang="fr-FR" sz="2800" b="1" kern="1200" dirty="0">
            <a:solidFill>
              <a:schemeClr val="tx1"/>
            </a:solidFill>
          </a:endParaRPr>
        </a:p>
      </dsp:txBody>
      <dsp:txXfrm>
        <a:off x="1643079" y="575484"/>
        <a:ext cx="5429277" cy="919819"/>
      </dsp:txXfrm>
    </dsp:sp>
    <dsp:sp modelId="{69A773E9-AC26-44CC-A485-7DD843F69ED0}">
      <dsp:nvSpPr>
        <dsp:cNvPr id="0" name=""/>
        <dsp:cNvSpPr/>
      </dsp:nvSpPr>
      <dsp:spPr>
        <a:xfrm>
          <a:off x="3027" y="2197954"/>
          <a:ext cx="3857850" cy="1391146"/>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MA" sz="2800" b="1" kern="1200" dirty="0">
              <a:solidFill>
                <a:schemeClr val="tx1"/>
              </a:solidFill>
            </a:rPr>
            <a:t>تعـــــــلم الإدمـــــاج : </a:t>
          </a:r>
        </a:p>
        <a:p>
          <a:pPr marL="0" lvl="0" indent="0" algn="r" defTabSz="1244600" rtl="1">
            <a:lnSpc>
              <a:spcPct val="90000"/>
            </a:lnSpc>
            <a:spcBef>
              <a:spcPct val="0"/>
            </a:spcBef>
            <a:spcAft>
              <a:spcPct val="35000"/>
            </a:spcAft>
            <a:buNone/>
          </a:pPr>
          <a:r>
            <a:rPr lang="ar-MA" sz="2400" b="1" kern="1200" dirty="0">
              <a:solidFill>
                <a:schemeClr val="tx1"/>
              </a:solidFill>
            </a:rPr>
            <a:t> يتعلم المتعلم كيفية تعبئة الموارد المكتسبة من اجل حل وضعيات مشكلة </a:t>
          </a:r>
        </a:p>
      </dsp:txBody>
      <dsp:txXfrm>
        <a:off x="3027" y="2197954"/>
        <a:ext cx="3857850" cy="1391146"/>
      </dsp:txXfrm>
    </dsp:sp>
    <dsp:sp modelId="{52D37F01-BF1D-4F36-BD57-6C2D1D2E6401}">
      <dsp:nvSpPr>
        <dsp:cNvPr id="0" name=""/>
        <dsp:cNvSpPr/>
      </dsp:nvSpPr>
      <dsp:spPr>
        <a:xfrm>
          <a:off x="4563527" y="2197954"/>
          <a:ext cx="4148881" cy="1441403"/>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MA" sz="2800" b="1" kern="1200" dirty="0">
              <a:solidFill>
                <a:schemeClr val="tx1"/>
              </a:solidFill>
            </a:rPr>
            <a:t>إرســـــــــاء الموارد : </a:t>
          </a:r>
        </a:p>
        <a:p>
          <a:pPr marL="0" lvl="0" indent="0" algn="r" defTabSz="1244600">
            <a:lnSpc>
              <a:spcPct val="90000"/>
            </a:lnSpc>
            <a:spcBef>
              <a:spcPct val="0"/>
            </a:spcBef>
            <a:spcAft>
              <a:spcPct val="35000"/>
            </a:spcAft>
            <a:buNone/>
          </a:pPr>
          <a:r>
            <a:rPr lang="ar-MA" sz="2400" b="1" kern="1200" dirty="0">
              <a:solidFill>
                <a:schemeClr val="tx1"/>
              </a:solidFill>
            </a:rPr>
            <a:t>تعلم الموارد مجزأة (المعارف، المهارات )</a:t>
          </a:r>
        </a:p>
        <a:p>
          <a:pPr marL="0" lvl="0" indent="0" algn="r" defTabSz="1244600">
            <a:lnSpc>
              <a:spcPct val="90000"/>
            </a:lnSpc>
            <a:spcBef>
              <a:spcPct val="0"/>
            </a:spcBef>
            <a:spcAft>
              <a:spcPct val="35000"/>
            </a:spcAft>
            <a:buNone/>
          </a:pPr>
          <a:r>
            <a:rPr lang="ar-MA" sz="2400" b="1" kern="1200" dirty="0">
              <a:solidFill>
                <a:schemeClr val="tx1"/>
              </a:solidFill>
            </a:rPr>
            <a:t>جعل التعلمات ذات دلالة لدى المتعلم </a:t>
          </a:r>
          <a:endParaRPr lang="fr-FR" sz="2400" b="1" kern="1200" dirty="0">
            <a:solidFill>
              <a:schemeClr val="tx1"/>
            </a:solidFill>
          </a:endParaRPr>
        </a:p>
      </dsp:txBody>
      <dsp:txXfrm>
        <a:off x="4563527" y="2197954"/>
        <a:ext cx="4148881" cy="144140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95194-14C5-41DC-818F-4C1F9520227B}">
      <dsp:nvSpPr>
        <dsp:cNvPr id="0" name=""/>
        <dsp:cNvSpPr/>
      </dsp:nvSpPr>
      <dsp:spPr>
        <a:xfrm>
          <a:off x="4206958" y="1216296"/>
          <a:ext cx="3490136" cy="947971"/>
        </a:xfrm>
        <a:custGeom>
          <a:avLst/>
          <a:gdLst/>
          <a:ahLst/>
          <a:cxnLst/>
          <a:rect l="0" t="0" r="0" b="0"/>
          <a:pathLst>
            <a:path>
              <a:moveTo>
                <a:pt x="0" y="0"/>
              </a:moveTo>
              <a:lnTo>
                <a:pt x="0" y="815703"/>
              </a:lnTo>
              <a:lnTo>
                <a:pt x="3490136" y="815703"/>
              </a:lnTo>
              <a:lnTo>
                <a:pt x="3490136" y="947971"/>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A108908-5CDF-4E4C-B20D-BB7B5C2BAFEE}">
      <dsp:nvSpPr>
        <dsp:cNvPr id="0" name=""/>
        <dsp:cNvSpPr/>
      </dsp:nvSpPr>
      <dsp:spPr>
        <a:xfrm>
          <a:off x="4206958" y="1216296"/>
          <a:ext cx="1745068" cy="947971"/>
        </a:xfrm>
        <a:custGeom>
          <a:avLst/>
          <a:gdLst/>
          <a:ahLst/>
          <a:cxnLst/>
          <a:rect l="0" t="0" r="0" b="0"/>
          <a:pathLst>
            <a:path>
              <a:moveTo>
                <a:pt x="0" y="0"/>
              </a:moveTo>
              <a:lnTo>
                <a:pt x="0" y="815703"/>
              </a:lnTo>
              <a:lnTo>
                <a:pt x="1745068" y="815703"/>
              </a:lnTo>
              <a:lnTo>
                <a:pt x="1745068" y="947971"/>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DCC355E-2320-4C51-8B1D-DBF6D9D6A10D}">
      <dsp:nvSpPr>
        <dsp:cNvPr id="0" name=""/>
        <dsp:cNvSpPr/>
      </dsp:nvSpPr>
      <dsp:spPr>
        <a:xfrm>
          <a:off x="4161238" y="1216296"/>
          <a:ext cx="91440" cy="947971"/>
        </a:xfrm>
        <a:custGeom>
          <a:avLst/>
          <a:gdLst/>
          <a:ahLst/>
          <a:cxnLst/>
          <a:rect l="0" t="0" r="0" b="0"/>
          <a:pathLst>
            <a:path>
              <a:moveTo>
                <a:pt x="45720" y="0"/>
              </a:moveTo>
              <a:lnTo>
                <a:pt x="45720" y="947971"/>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782A83C-EDDE-445F-9CC8-6E9EC22ECB86}">
      <dsp:nvSpPr>
        <dsp:cNvPr id="0" name=""/>
        <dsp:cNvSpPr/>
      </dsp:nvSpPr>
      <dsp:spPr>
        <a:xfrm>
          <a:off x="2461890" y="1216296"/>
          <a:ext cx="1745068" cy="947971"/>
        </a:xfrm>
        <a:custGeom>
          <a:avLst/>
          <a:gdLst/>
          <a:ahLst/>
          <a:cxnLst/>
          <a:rect l="0" t="0" r="0" b="0"/>
          <a:pathLst>
            <a:path>
              <a:moveTo>
                <a:pt x="1745068" y="0"/>
              </a:moveTo>
              <a:lnTo>
                <a:pt x="1745068" y="815703"/>
              </a:lnTo>
              <a:lnTo>
                <a:pt x="0" y="815703"/>
              </a:lnTo>
              <a:lnTo>
                <a:pt x="0" y="947971"/>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BF43017-87B7-4C91-8B94-0CECBF8620EE}">
      <dsp:nvSpPr>
        <dsp:cNvPr id="0" name=""/>
        <dsp:cNvSpPr/>
      </dsp:nvSpPr>
      <dsp:spPr>
        <a:xfrm>
          <a:off x="716821" y="1216296"/>
          <a:ext cx="3490136" cy="947971"/>
        </a:xfrm>
        <a:custGeom>
          <a:avLst/>
          <a:gdLst/>
          <a:ahLst/>
          <a:cxnLst/>
          <a:rect l="0" t="0" r="0" b="0"/>
          <a:pathLst>
            <a:path>
              <a:moveTo>
                <a:pt x="3490136" y="0"/>
              </a:moveTo>
              <a:lnTo>
                <a:pt x="3490136" y="815703"/>
              </a:lnTo>
              <a:lnTo>
                <a:pt x="0" y="815703"/>
              </a:lnTo>
              <a:lnTo>
                <a:pt x="0" y="947971"/>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7832A76-E3D9-47C2-8E89-69A2C1F2EA74}">
      <dsp:nvSpPr>
        <dsp:cNvPr id="0" name=""/>
        <dsp:cNvSpPr/>
      </dsp:nvSpPr>
      <dsp:spPr>
        <a:xfrm>
          <a:off x="2270249" y="309653"/>
          <a:ext cx="3873419" cy="906642"/>
        </a:xfrm>
        <a:prstGeom prst="roundRect">
          <a:avLst>
            <a:gd name="adj" fmla="val 10000"/>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64FE5C6-A356-409A-BC9E-DFB74A6E5718}">
      <dsp:nvSpPr>
        <dsp:cNvPr id="0" name=""/>
        <dsp:cNvSpPr/>
      </dsp:nvSpPr>
      <dsp:spPr>
        <a:xfrm>
          <a:off x="2428891" y="460364"/>
          <a:ext cx="3873419" cy="906642"/>
        </a:xfrm>
        <a:prstGeom prst="roundRect">
          <a:avLst>
            <a:gd name="adj" fmla="val 10000"/>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MA" sz="2800" b="1" kern="1200" dirty="0">
              <a:cs typeface="Arabic Transparent" pitchFamily="2" charset="-78"/>
            </a:rPr>
            <a:t>مكونات الوضعية الإدماجية </a:t>
          </a:r>
          <a:endParaRPr lang="fr-FR" sz="2800" b="1" kern="1200" dirty="0">
            <a:cs typeface="Arabic Transparent" pitchFamily="2" charset="-78"/>
          </a:endParaRPr>
        </a:p>
      </dsp:txBody>
      <dsp:txXfrm>
        <a:off x="2455446" y="486919"/>
        <a:ext cx="3820309" cy="853532"/>
      </dsp:txXfrm>
    </dsp:sp>
    <dsp:sp modelId="{24E562C9-2E59-4F36-827D-7DFCD1161C3C}">
      <dsp:nvSpPr>
        <dsp:cNvPr id="0" name=""/>
        <dsp:cNvSpPr/>
      </dsp:nvSpPr>
      <dsp:spPr>
        <a:xfrm>
          <a:off x="2930" y="2164268"/>
          <a:ext cx="1427783" cy="906642"/>
        </a:xfrm>
        <a:prstGeom prst="roundRect">
          <a:avLst>
            <a:gd name="adj" fmla="val 10000"/>
          </a:avLst>
        </a:prstGeom>
        <a:gradFill rotWithShape="0">
          <a:gsLst>
            <a:gs pos="0">
              <a:schemeClr val="accent3">
                <a:tint val="99000"/>
                <a:hueOff val="0"/>
                <a:satOff val="0"/>
                <a:lumOff val="0"/>
                <a:alphaOff val="0"/>
                <a:shade val="51000"/>
                <a:satMod val="130000"/>
              </a:schemeClr>
            </a:gs>
            <a:gs pos="80000">
              <a:schemeClr val="accent3">
                <a:tint val="99000"/>
                <a:hueOff val="0"/>
                <a:satOff val="0"/>
                <a:lumOff val="0"/>
                <a:alphaOff val="0"/>
                <a:shade val="93000"/>
                <a:satMod val="130000"/>
              </a:schemeClr>
            </a:gs>
            <a:gs pos="100000">
              <a:schemeClr val="accent3">
                <a:tint val="99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309F2E1-F56B-4407-8B77-05FEEC23D6ED}">
      <dsp:nvSpPr>
        <dsp:cNvPr id="0" name=""/>
        <dsp:cNvSpPr/>
      </dsp:nvSpPr>
      <dsp:spPr>
        <a:xfrm>
          <a:off x="161572" y="2314978"/>
          <a:ext cx="1427783" cy="906642"/>
        </a:xfrm>
        <a:prstGeom prst="roundRect">
          <a:avLst>
            <a:gd name="adj" fmla="val 10000"/>
          </a:avLst>
        </a:prstGeom>
        <a:solidFill>
          <a:schemeClr val="lt1">
            <a:alpha val="90000"/>
            <a:hueOff val="0"/>
            <a:satOff val="0"/>
            <a:lumOff val="0"/>
            <a:alphaOff val="0"/>
          </a:schemeClr>
        </a:solidFill>
        <a:ln w="9525" cap="flat" cmpd="sng" algn="ctr">
          <a:solidFill>
            <a:schemeClr val="accent3">
              <a:tint val="99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MA" sz="2800" b="1" kern="1200" dirty="0">
              <a:cs typeface="Arabic Transparent" pitchFamily="2" charset="-78"/>
            </a:rPr>
            <a:t>التعليمات </a:t>
          </a:r>
          <a:endParaRPr lang="fr-FR" sz="2800" b="1" kern="1200" dirty="0">
            <a:cs typeface="Arabic Transparent" pitchFamily="2" charset="-78"/>
          </a:endParaRPr>
        </a:p>
      </dsp:txBody>
      <dsp:txXfrm>
        <a:off x="188127" y="2341533"/>
        <a:ext cx="1374673" cy="853532"/>
      </dsp:txXfrm>
    </dsp:sp>
    <dsp:sp modelId="{EB1BA11D-4ACD-4F10-AF84-F5F4455BB2D6}">
      <dsp:nvSpPr>
        <dsp:cNvPr id="0" name=""/>
        <dsp:cNvSpPr/>
      </dsp:nvSpPr>
      <dsp:spPr>
        <a:xfrm>
          <a:off x="1747998" y="2164268"/>
          <a:ext cx="1427783" cy="906642"/>
        </a:xfrm>
        <a:prstGeom prst="roundRect">
          <a:avLst>
            <a:gd name="adj" fmla="val 10000"/>
          </a:avLst>
        </a:prstGeom>
        <a:gradFill rotWithShape="0">
          <a:gsLst>
            <a:gs pos="0">
              <a:schemeClr val="accent3">
                <a:tint val="99000"/>
                <a:hueOff val="0"/>
                <a:satOff val="0"/>
                <a:lumOff val="0"/>
                <a:alphaOff val="0"/>
                <a:shade val="51000"/>
                <a:satMod val="130000"/>
              </a:schemeClr>
            </a:gs>
            <a:gs pos="80000">
              <a:schemeClr val="accent3">
                <a:tint val="99000"/>
                <a:hueOff val="0"/>
                <a:satOff val="0"/>
                <a:lumOff val="0"/>
                <a:alphaOff val="0"/>
                <a:shade val="93000"/>
                <a:satMod val="130000"/>
              </a:schemeClr>
            </a:gs>
            <a:gs pos="100000">
              <a:schemeClr val="accent3">
                <a:tint val="99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B59DE55-A984-46AE-BD45-9FC3DEB827AF}">
      <dsp:nvSpPr>
        <dsp:cNvPr id="0" name=""/>
        <dsp:cNvSpPr/>
      </dsp:nvSpPr>
      <dsp:spPr>
        <a:xfrm>
          <a:off x="1906641" y="2314978"/>
          <a:ext cx="1427783" cy="906642"/>
        </a:xfrm>
        <a:prstGeom prst="roundRect">
          <a:avLst>
            <a:gd name="adj" fmla="val 10000"/>
          </a:avLst>
        </a:prstGeom>
        <a:solidFill>
          <a:schemeClr val="lt1">
            <a:alpha val="90000"/>
            <a:hueOff val="0"/>
            <a:satOff val="0"/>
            <a:lumOff val="0"/>
            <a:alphaOff val="0"/>
          </a:schemeClr>
        </a:solidFill>
        <a:ln w="9525" cap="flat" cmpd="sng" algn="ctr">
          <a:solidFill>
            <a:schemeClr val="accent3">
              <a:tint val="99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MA" sz="2800" b="1" kern="1200" dirty="0" err="1">
              <a:cs typeface="Arabic Transparent" pitchFamily="2" charset="-78"/>
            </a:rPr>
            <a:t>الأسناد</a:t>
          </a:r>
          <a:r>
            <a:rPr lang="ar-MA" sz="2800" b="1" kern="1200" dirty="0">
              <a:cs typeface="Arabic Transparent" pitchFamily="2" charset="-78"/>
            </a:rPr>
            <a:t> </a:t>
          </a:r>
          <a:endParaRPr lang="fr-FR" sz="2800" b="1" kern="1200" dirty="0">
            <a:cs typeface="Arabic Transparent" pitchFamily="2" charset="-78"/>
          </a:endParaRPr>
        </a:p>
      </dsp:txBody>
      <dsp:txXfrm>
        <a:off x="1933196" y="2341533"/>
        <a:ext cx="1374673" cy="853532"/>
      </dsp:txXfrm>
    </dsp:sp>
    <dsp:sp modelId="{2DD95E5F-97D9-4CB4-8CE1-19CA1B225428}">
      <dsp:nvSpPr>
        <dsp:cNvPr id="0" name=""/>
        <dsp:cNvSpPr/>
      </dsp:nvSpPr>
      <dsp:spPr>
        <a:xfrm>
          <a:off x="3493067" y="2164268"/>
          <a:ext cx="1427783" cy="906642"/>
        </a:xfrm>
        <a:prstGeom prst="roundRect">
          <a:avLst>
            <a:gd name="adj" fmla="val 10000"/>
          </a:avLst>
        </a:prstGeom>
        <a:gradFill rotWithShape="0">
          <a:gsLst>
            <a:gs pos="0">
              <a:schemeClr val="accent3">
                <a:tint val="99000"/>
                <a:hueOff val="0"/>
                <a:satOff val="0"/>
                <a:lumOff val="0"/>
                <a:alphaOff val="0"/>
                <a:shade val="51000"/>
                <a:satMod val="130000"/>
              </a:schemeClr>
            </a:gs>
            <a:gs pos="80000">
              <a:schemeClr val="accent3">
                <a:tint val="99000"/>
                <a:hueOff val="0"/>
                <a:satOff val="0"/>
                <a:lumOff val="0"/>
                <a:alphaOff val="0"/>
                <a:shade val="93000"/>
                <a:satMod val="130000"/>
              </a:schemeClr>
            </a:gs>
            <a:gs pos="100000">
              <a:schemeClr val="accent3">
                <a:tint val="99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13F99CC-C459-4190-AFDB-662142553D6B}">
      <dsp:nvSpPr>
        <dsp:cNvPr id="0" name=""/>
        <dsp:cNvSpPr/>
      </dsp:nvSpPr>
      <dsp:spPr>
        <a:xfrm>
          <a:off x="3651709" y="2314978"/>
          <a:ext cx="1427783" cy="906642"/>
        </a:xfrm>
        <a:prstGeom prst="roundRect">
          <a:avLst>
            <a:gd name="adj" fmla="val 10000"/>
          </a:avLst>
        </a:prstGeom>
        <a:solidFill>
          <a:schemeClr val="lt1">
            <a:alpha val="90000"/>
            <a:hueOff val="0"/>
            <a:satOff val="0"/>
            <a:lumOff val="0"/>
            <a:alphaOff val="0"/>
          </a:schemeClr>
        </a:solidFill>
        <a:ln w="9525" cap="flat" cmpd="sng" algn="ctr">
          <a:solidFill>
            <a:schemeClr val="accent3">
              <a:tint val="99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MA" sz="2800" b="1" kern="1200" dirty="0">
              <a:cs typeface="Arabic Transparent" pitchFamily="2" charset="-78"/>
            </a:rPr>
            <a:t>الوظيفية </a:t>
          </a:r>
          <a:endParaRPr lang="fr-FR" sz="2800" b="1" kern="1200" dirty="0">
            <a:cs typeface="Arabic Transparent" pitchFamily="2" charset="-78"/>
          </a:endParaRPr>
        </a:p>
      </dsp:txBody>
      <dsp:txXfrm>
        <a:off x="3678264" y="2341533"/>
        <a:ext cx="1374673" cy="853532"/>
      </dsp:txXfrm>
    </dsp:sp>
    <dsp:sp modelId="{74100A9A-9654-4E56-90BE-CB23EF93F2C9}">
      <dsp:nvSpPr>
        <dsp:cNvPr id="0" name=""/>
        <dsp:cNvSpPr/>
      </dsp:nvSpPr>
      <dsp:spPr>
        <a:xfrm>
          <a:off x="5238135" y="2164268"/>
          <a:ext cx="1427783" cy="906642"/>
        </a:xfrm>
        <a:prstGeom prst="roundRect">
          <a:avLst>
            <a:gd name="adj" fmla="val 10000"/>
          </a:avLst>
        </a:prstGeom>
        <a:gradFill rotWithShape="0">
          <a:gsLst>
            <a:gs pos="0">
              <a:schemeClr val="accent3">
                <a:tint val="99000"/>
                <a:hueOff val="0"/>
                <a:satOff val="0"/>
                <a:lumOff val="0"/>
                <a:alphaOff val="0"/>
                <a:shade val="51000"/>
                <a:satMod val="130000"/>
              </a:schemeClr>
            </a:gs>
            <a:gs pos="80000">
              <a:schemeClr val="accent3">
                <a:tint val="99000"/>
                <a:hueOff val="0"/>
                <a:satOff val="0"/>
                <a:lumOff val="0"/>
                <a:alphaOff val="0"/>
                <a:shade val="93000"/>
                <a:satMod val="130000"/>
              </a:schemeClr>
            </a:gs>
            <a:gs pos="100000">
              <a:schemeClr val="accent3">
                <a:tint val="99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5471917-B6E4-4985-BE20-5141BF01E3B4}">
      <dsp:nvSpPr>
        <dsp:cNvPr id="0" name=""/>
        <dsp:cNvSpPr/>
      </dsp:nvSpPr>
      <dsp:spPr>
        <a:xfrm>
          <a:off x="5396778" y="2314978"/>
          <a:ext cx="1427783" cy="906642"/>
        </a:xfrm>
        <a:prstGeom prst="roundRect">
          <a:avLst>
            <a:gd name="adj" fmla="val 10000"/>
          </a:avLst>
        </a:prstGeom>
        <a:solidFill>
          <a:schemeClr val="lt1">
            <a:alpha val="90000"/>
            <a:hueOff val="0"/>
            <a:satOff val="0"/>
            <a:lumOff val="0"/>
            <a:alphaOff val="0"/>
          </a:schemeClr>
        </a:solidFill>
        <a:ln w="9525" cap="flat" cmpd="sng" algn="ctr">
          <a:solidFill>
            <a:schemeClr val="accent3">
              <a:tint val="99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MA" sz="2800" b="1" kern="1200" dirty="0">
              <a:cs typeface="Arabic Transparent" pitchFamily="2" charset="-78"/>
            </a:rPr>
            <a:t>السياق </a:t>
          </a:r>
          <a:endParaRPr lang="fr-FR" sz="2800" b="1" kern="1200" dirty="0">
            <a:cs typeface="Arabic Transparent" pitchFamily="2" charset="-78"/>
          </a:endParaRPr>
        </a:p>
      </dsp:txBody>
      <dsp:txXfrm>
        <a:off x="5423333" y="2341533"/>
        <a:ext cx="1374673" cy="853532"/>
      </dsp:txXfrm>
    </dsp:sp>
    <dsp:sp modelId="{ED93AA57-CB63-4742-8798-16C5BCA077A5}">
      <dsp:nvSpPr>
        <dsp:cNvPr id="0" name=""/>
        <dsp:cNvSpPr/>
      </dsp:nvSpPr>
      <dsp:spPr>
        <a:xfrm>
          <a:off x="6983204" y="2164268"/>
          <a:ext cx="1427783" cy="906642"/>
        </a:xfrm>
        <a:prstGeom prst="roundRect">
          <a:avLst>
            <a:gd name="adj" fmla="val 10000"/>
          </a:avLst>
        </a:prstGeom>
        <a:gradFill rotWithShape="0">
          <a:gsLst>
            <a:gs pos="0">
              <a:schemeClr val="accent3">
                <a:tint val="99000"/>
                <a:hueOff val="0"/>
                <a:satOff val="0"/>
                <a:lumOff val="0"/>
                <a:alphaOff val="0"/>
                <a:shade val="51000"/>
                <a:satMod val="130000"/>
              </a:schemeClr>
            </a:gs>
            <a:gs pos="80000">
              <a:schemeClr val="accent3">
                <a:tint val="99000"/>
                <a:hueOff val="0"/>
                <a:satOff val="0"/>
                <a:lumOff val="0"/>
                <a:alphaOff val="0"/>
                <a:shade val="93000"/>
                <a:satMod val="130000"/>
              </a:schemeClr>
            </a:gs>
            <a:gs pos="100000">
              <a:schemeClr val="accent3">
                <a:tint val="99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95EF613-6604-4034-8ACD-DE52AD46D82D}">
      <dsp:nvSpPr>
        <dsp:cNvPr id="0" name=""/>
        <dsp:cNvSpPr/>
      </dsp:nvSpPr>
      <dsp:spPr>
        <a:xfrm>
          <a:off x="7141846" y="2314978"/>
          <a:ext cx="1427783" cy="906642"/>
        </a:xfrm>
        <a:prstGeom prst="roundRect">
          <a:avLst>
            <a:gd name="adj" fmla="val 10000"/>
          </a:avLst>
        </a:prstGeom>
        <a:solidFill>
          <a:schemeClr val="lt1">
            <a:alpha val="90000"/>
            <a:hueOff val="0"/>
            <a:satOff val="0"/>
            <a:lumOff val="0"/>
            <a:alphaOff val="0"/>
          </a:schemeClr>
        </a:solidFill>
        <a:ln w="9525" cap="flat" cmpd="sng" algn="ctr">
          <a:solidFill>
            <a:schemeClr val="accent3">
              <a:tint val="99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MA" sz="2800" b="1" kern="1200" dirty="0">
              <a:cs typeface="Arabic Transparent" pitchFamily="2" charset="-78"/>
            </a:rPr>
            <a:t>عنوان دال </a:t>
          </a:r>
          <a:endParaRPr lang="fr-FR" sz="2800" b="1" kern="1200" dirty="0">
            <a:cs typeface="Arabic Transparent" pitchFamily="2" charset="-78"/>
          </a:endParaRPr>
        </a:p>
      </dsp:txBody>
      <dsp:txXfrm>
        <a:off x="7168401" y="2341533"/>
        <a:ext cx="1374673" cy="85353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95194-14C5-41DC-818F-4C1F9520227B}">
      <dsp:nvSpPr>
        <dsp:cNvPr id="0" name=""/>
        <dsp:cNvSpPr/>
      </dsp:nvSpPr>
      <dsp:spPr>
        <a:xfrm>
          <a:off x="4388698" y="988651"/>
          <a:ext cx="3894396" cy="630701"/>
        </a:xfrm>
        <a:custGeom>
          <a:avLst/>
          <a:gdLst/>
          <a:ahLst/>
          <a:cxnLst/>
          <a:rect l="0" t="0" r="0" b="0"/>
          <a:pathLst>
            <a:path>
              <a:moveTo>
                <a:pt x="0" y="0"/>
              </a:moveTo>
              <a:lnTo>
                <a:pt x="0" y="563264"/>
              </a:lnTo>
              <a:lnTo>
                <a:pt x="3894396" y="563264"/>
              </a:lnTo>
              <a:lnTo>
                <a:pt x="3894396" y="630701"/>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7EC068E-411A-4068-9047-9A2F759075DA}">
      <dsp:nvSpPr>
        <dsp:cNvPr id="0" name=""/>
        <dsp:cNvSpPr/>
      </dsp:nvSpPr>
      <dsp:spPr>
        <a:xfrm>
          <a:off x="4388698" y="988651"/>
          <a:ext cx="2773903" cy="630701"/>
        </a:xfrm>
        <a:custGeom>
          <a:avLst/>
          <a:gdLst/>
          <a:ahLst/>
          <a:cxnLst/>
          <a:rect l="0" t="0" r="0" b="0"/>
          <a:pathLst>
            <a:path>
              <a:moveTo>
                <a:pt x="0" y="0"/>
              </a:moveTo>
              <a:lnTo>
                <a:pt x="0" y="563264"/>
              </a:lnTo>
              <a:lnTo>
                <a:pt x="2773903" y="563264"/>
              </a:lnTo>
              <a:lnTo>
                <a:pt x="2773903" y="630701"/>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82F39D6-5DE9-4585-B4DA-366E2D7D2D78}">
      <dsp:nvSpPr>
        <dsp:cNvPr id="0" name=""/>
        <dsp:cNvSpPr/>
      </dsp:nvSpPr>
      <dsp:spPr>
        <a:xfrm>
          <a:off x="4388698" y="988651"/>
          <a:ext cx="1629566" cy="630701"/>
        </a:xfrm>
        <a:custGeom>
          <a:avLst/>
          <a:gdLst/>
          <a:ahLst/>
          <a:cxnLst/>
          <a:rect l="0" t="0" r="0" b="0"/>
          <a:pathLst>
            <a:path>
              <a:moveTo>
                <a:pt x="0" y="0"/>
              </a:moveTo>
              <a:lnTo>
                <a:pt x="0" y="563264"/>
              </a:lnTo>
              <a:lnTo>
                <a:pt x="1629566" y="563264"/>
              </a:lnTo>
              <a:lnTo>
                <a:pt x="1629566" y="630701"/>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5D32B14-DE06-400B-BB31-A5720249B7D0}">
      <dsp:nvSpPr>
        <dsp:cNvPr id="0" name=""/>
        <dsp:cNvSpPr/>
      </dsp:nvSpPr>
      <dsp:spPr>
        <a:xfrm>
          <a:off x="4388698" y="988651"/>
          <a:ext cx="527159" cy="630701"/>
        </a:xfrm>
        <a:custGeom>
          <a:avLst/>
          <a:gdLst/>
          <a:ahLst/>
          <a:cxnLst/>
          <a:rect l="0" t="0" r="0" b="0"/>
          <a:pathLst>
            <a:path>
              <a:moveTo>
                <a:pt x="0" y="0"/>
              </a:moveTo>
              <a:lnTo>
                <a:pt x="0" y="563264"/>
              </a:lnTo>
              <a:lnTo>
                <a:pt x="527159" y="563264"/>
              </a:lnTo>
              <a:lnTo>
                <a:pt x="527159" y="630701"/>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4441551-A963-466F-B73D-C0CF5021436F}">
      <dsp:nvSpPr>
        <dsp:cNvPr id="0" name=""/>
        <dsp:cNvSpPr/>
      </dsp:nvSpPr>
      <dsp:spPr>
        <a:xfrm>
          <a:off x="3806003" y="988651"/>
          <a:ext cx="582694" cy="630701"/>
        </a:xfrm>
        <a:custGeom>
          <a:avLst/>
          <a:gdLst/>
          <a:ahLst/>
          <a:cxnLst/>
          <a:rect l="0" t="0" r="0" b="0"/>
          <a:pathLst>
            <a:path>
              <a:moveTo>
                <a:pt x="582694" y="0"/>
              </a:moveTo>
              <a:lnTo>
                <a:pt x="582694" y="563264"/>
              </a:lnTo>
              <a:lnTo>
                <a:pt x="0" y="563264"/>
              </a:lnTo>
              <a:lnTo>
                <a:pt x="0" y="630701"/>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108908-5CDF-4E4C-B20D-BB7B5C2BAFEE}">
      <dsp:nvSpPr>
        <dsp:cNvPr id="0" name=""/>
        <dsp:cNvSpPr/>
      </dsp:nvSpPr>
      <dsp:spPr>
        <a:xfrm>
          <a:off x="2696695" y="988651"/>
          <a:ext cx="1692002" cy="630701"/>
        </a:xfrm>
        <a:custGeom>
          <a:avLst/>
          <a:gdLst/>
          <a:ahLst/>
          <a:cxnLst/>
          <a:rect l="0" t="0" r="0" b="0"/>
          <a:pathLst>
            <a:path>
              <a:moveTo>
                <a:pt x="1692002" y="0"/>
              </a:moveTo>
              <a:lnTo>
                <a:pt x="1692002" y="563264"/>
              </a:lnTo>
              <a:lnTo>
                <a:pt x="0" y="563264"/>
              </a:lnTo>
              <a:lnTo>
                <a:pt x="0" y="630701"/>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DCC355E-2320-4C51-8B1D-DBF6D9D6A10D}">
      <dsp:nvSpPr>
        <dsp:cNvPr id="0" name=""/>
        <dsp:cNvSpPr/>
      </dsp:nvSpPr>
      <dsp:spPr>
        <a:xfrm>
          <a:off x="1657121" y="988651"/>
          <a:ext cx="2731576" cy="630701"/>
        </a:xfrm>
        <a:custGeom>
          <a:avLst/>
          <a:gdLst/>
          <a:ahLst/>
          <a:cxnLst/>
          <a:rect l="0" t="0" r="0" b="0"/>
          <a:pathLst>
            <a:path>
              <a:moveTo>
                <a:pt x="2731576" y="0"/>
              </a:moveTo>
              <a:lnTo>
                <a:pt x="2731576" y="563264"/>
              </a:lnTo>
              <a:lnTo>
                <a:pt x="0" y="563264"/>
              </a:lnTo>
              <a:lnTo>
                <a:pt x="0" y="630701"/>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BF43017-87B7-4C91-8B94-0CECBF8620EE}">
      <dsp:nvSpPr>
        <dsp:cNvPr id="0" name=""/>
        <dsp:cNvSpPr/>
      </dsp:nvSpPr>
      <dsp:spPr>
        <a:xfrm>
          <a:off x="519893" y="988651"/>
          <a:ext cx="3868804" cy="630701"/>
        </a:xfrm>
        <a:custGeom>
          <a:avLst/>
          <a:gdLst/>
          <a:ahLst/>
          <a:cxnLst/>
          <a:rect l="0" t="0" r="0" b="0"/>
          <a:pathLst>
            <a:path>
              <a:moveTo>
                <a:pt x="3868804" y="0"/>
              </a:moveTo>
              <a:lnTo>
                <a:pt x="3868804" y="563264"/>
              </a:lnTo>
              <a:lnTo>
                <a:pt x="0" y="563264"/>
              </a:lnTo>
              <a:lnTo>
                <a:pt x="0" y="630701"/>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7832A76-E3D9-47C2-8E89-69A2C1F2EA74}">
      <dsp:nvSpPr>
        <dsp:cNvPr id="0" name=""/>
        <dsp:cNvSpPr/>
      </dsp:nvSpPr>
      <dsp:spPr>
        <a:xfrm>
          <a:off x="2761190" y="526400"/>
          <a:ext cx="3255014" cy="46225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64FE5C6-A356-409A-BC9E-DFB74A6E5718}">
      <dsp:nvSpPr>
        <dsp:cNvPr id="0" name=""/>
        <dsp:cNvSpPr/>
      </dsp:nvSpPr>
      <dsp:spPr>
        <a:xfrm>
          <a:off x="2842074" y="603240"/>
          <a:ext cx="3255014" cy="46225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MA" sz="2000" b="1" kern="1200" dirty="0">
              <a:cs typeface="Arabic Transparent" pitchFamily="2" charset="-78"/>
            </a:rPr>
            <a:t>خصائص الوضعية الإدماجية </a:t>
          </a:r>
          <a:endParaRPr lang="fr-FR" sz="2000" b="1" kern="1200" dirty="0">
            <a:cs typeface="Arabic Transparent" pitchFamily="2" charset="-78"/>
          </a:endParaRPr>
        </a:p>
      </dsp:txBody>
      <dsp:txXfrm>
        <a:off x="2855613" y="616779"/>
        <a:ext cx="3227936" cy="435172"/>
      </dsp:txXfrm>
    </dsp:sp>
    <dsp:sp modelId="{24E562C9-2E59-4F36-827D-7DFCD1161C3C}">
      <dsp:nvSpPr>
        <dsp:cNvPr id="0" name=""/>
        <dsp:cNvSpPr/>
      </dsp:nvSpPr>
      <dsp:spPr>
        <a:xfrm>
          <a:off x="145" y="1619352"/>
          <a:ext cx="1039495" cy="142241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309F2E1-F56B-4407-8B77-05FEEC23D6ED}">
      <dsp:nvSpPr>
        <dsp:cNvPr id="0" name=""/>
        <dsp:cNvSpPr/>
      </dsp:nvSpPr>
      <dsp:spPr>
        <a:xfrm>
          <a:off x="81029" y="1696192"/>
          <a:ext cx="1039495" cy="142241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MA" sz="1600" b="1" kern="1200" dirty="0">
              <a:cs typeface="Arabic Transparent" pitchFamily="2" charset="-78"/>
            </a:rPr>
            <a:t>تعرض الوضعية الإدماجية بأسلوب سردي قصصي </a:t>
          </a:r>
          <a:endParaRPr lang="fr-FR" sz="1600" b="1" kern="1200" dirty="0">
            <a:cs typeface="Arabic Transparent" pitchFamily="2" charset="-78"/>
          </a:endParaRPr>
        </a:p>
      </dsp:txBody>
      <dsp:txXfrm>
        <a:off x="111475" y="1726638"/>
        <a:ext cx="978603" cy="1361526"/>
      </dsp:txXfrm>
    </dsp:sp>
    <dsp:sp modelId="{2DD95E5F-97D9-4CB4-8CE1-19CA1B225428}">
      <dsp:nvSpPr>
        <dsp:cNvPr id="0" name=""/>
        <dsp:cNvSpPr/>
      </dsp:nvSpPr>
      <dsp:spPr>
        <a:xfrm>
          <a:off x="1201408" y="1619352"/>
          <a:ext cx="911426" cy="138052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13F99CC-C459-4190-AFDB-662142553D6B}">
      <dsp:nvSpPr>
        <dsp:cNvPr id="0" name=""/>
        <dsp:cNvSpPr/>
      </dsp:nvSpPr>
      <dsp:spPr>
        <a:xfrm>
          <a:off x="1282292" y="1696192"/>
          <a:ext cx="911426" cy="138052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ar-MA" sz="1600" b="1" kern="1200" dirty="0">
            <a:cs typeface="Arabic Transparent" pitchFamily="2" charset="-78"/>
          </a:endParaRPr>
        </a:p>
        <a:p>
          <a:pPr marL="0" marR="0" lvl="0" indent="0" algn="ctr" defTabSz="914400" eaLnBrk="1" fontAlgn="auto" latinLnBrk="0" hangingPunct="1">
            <a:lnSpc>
              <a:spcPct val="100000"/>
            </a:lnSpc>
            <a:spcBef>
              <a:spcPct val="0"/>
            </a:spcBef>
            <a:spcAft>
              <a:spcPts val="0"/>
            </a:spcAft>
            <a:buClrTx/>
            <a:buSzTx/>
            <a:buFontTx/>
            <a:buNone/>
            <a:tabLst/>
            <a:defRPr/>
          </a:pPr>
          <a:r>
            <a:rPr lang="ar-MA" sz="1600" b="1" kern="1200" dirty="0">
              <a:cs typeface="Arabic Transparent" pitchFamily="2" charset="-78"/>
            </a:rPr>
            <a:t>تعتمد الوضعية </a:t>
          </a:r>
          <a:r>
            <a:rPr lang="ar-MA" sz="1600" b="1" kern="1200" dirty="0" err="1">
              <a:cs typeface="Arabic Transparent" pitchFamily="2" charset="-78"/>
            </a:rPr>
            <a:t>أسنادا</a:t>
          </a:r>
          <a:r>
            <a:rPr lang="ar-MA" sz="1600" b="1" kern="1200" dirty="0">
              <a:cs typeface="Arabic Transparent" pitchFamily="2" charset="-78"/>
            </a:rPr>
            <a:t> ووثائق </a:t>
          </a:r>
          <a:r>
            <a:rPr lang="ar-MA" sz="2800" b="1" kern="1200" dirty="0">
              <a:cs typeface="Arabic Transparent" pitchFamily="2" charset="-78"/>
            </a:rPr>
            <a:t>	</a:t>
          </a:r>
          <a:endParaRPr lang="fr-FR" sz="2800" b="1" kern="1200" dirty="0">
            <a:cs typeface="Arabic Transparent" pitchFamily="2" charset="-78"/>
          </a:endParaRPr>
        </a:p>
      </dsp:txBody>
      <dsp:txXfrm>
        <a:off x="1308987" y="1722887"/>
        <a:ext cx="858036" cy="1327130"/>
      </dsp:txXfrm>
    </dsp:sp>
    <dsp:sp modelId="{74100A9A-9654-4E56-90BE-CB23EF93F2C9}">
      <dsp:nvSpPr>
        <dsp:cNvPr id="0" name=""/>
        <dsp:cNvSpPr/>
      </dsp:nvSpPr>
      <dsp:spPr>
        <a:xfrm>
          <a:off x="2274602" y="1619352"/>
          <a:ext cx="844185" cy="138411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5471917-B6E4-4985-BE20-5141BF01E3B4}">
      <dsp:nvSpPr>
        <dsp:cNvPr id="0" name=""/>
        <dsp:cNvSpPr/>
      </dsp:nvSpPr>
      <dsp:spPr>
        <a:xfrm>
          <a:off x="2355486" y="1696192"/>
          <a:ext cx="844185" cy="138411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MA" sz="1600" b="1" kern="1200" dirty="0">
              <a:cs typeface="Arabic Transparent" pitchFamily="2" charset="-78"/>
            </a:rPr>
            <a:t>محفزة وذات دلالة عند المتعلم </a:t>
          </a:r>
          <a:endParaRPr lang="fr-FR" sz="1600" b="1" kern="1200" dirty="0">
            <a:cs typeface="Arabic Transparent" pitchFamily="2" charset="-78"/>
          </a:endParaRPr>
        </a:p>
      </dsp:txBody>
      <dsp:txXfrm>
        <a:off x="2380211" y="1720917"/>
        <a:ext cx="794735" cy="1334666"/>
      </dsp:txXfrm>
    </dsp:sp>
    <dsp:sp modelId="{43A29120-58EB-49D0-8A66-083BFE3523B7}">
      <dsp:nvSpPr>
        <dsp:cNvPr id="0" name=""/>
        <dsp:cNvSpPr/>
      </dsp:nvSpPr>
      <dsp:spPr>
        <a:xfrm>
          <a:off x="3280555" y="1619352"/>
          <a:ext cx="1050895" cy="139463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F0E31C4-2F06-4ABB-ACFA-3D09D1F251F0}">
      <dsp:nvSpPr>
        <dsp:cNvPr id="0" name=""/>
        <dsp:cNvSpPr/>
      </dsp:nvSpPr>
      <dsp:spPr>
        <a:xfrm>
          <a:off x="3361439" y="1696192"/>
          <a:ext cx="1050895" cy="139463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MA" sz="1600" b="1" kern="1200" dirty="0"/>
            <a:t>إسناد أفعال نص الوضعية إلى صيغة المخاطب </a:t>
          </a:r>
          <a:endParaRPr lang="fr-FR" sz="1600" b="1" kern="1200" dirty="0"/>
        </a:p>
      </dsp:txBody>
      <dsp:txXfrm>
        <a:off x="3392219" y="1726972"/>
        <a:ext cx="989335" cy="1333072"/>
      </dsp:txXfrm>
    </dsp:sp>
    <dsp:sp modelId="{88F6F5B5-0E14-47F9-B2EA-2815DB238860}">
      <dsp:nvSpPr>
        <dsp:cNvPr id="0" name=""/>
        <dsp:cNvSpPr/>
      </dsp:nvSpPr>
      <dsp:spPr>
        <a:xfrm>
          <a:off x="4493218" y="1619352"/>
          <a:ext cx="845277" cy="134745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BD40397-AE69-42C1-91F8-891C9832748F}">
      <dsp:nvSpPr>
        <dsp:cNvPr id="0" name=""/>
        <dsp:cNvSpPr/>
      </dsp:nvSpPr>
      <dsp:spPr>
        <a:xfrm>
          <a:off x="4574102" y="1696192"/>
          <a:ext cx="845277" cy="1347455"/>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MA" sz="1600" b="1" kern="1200" dirty="0"/>
            <a:t>تحمل في طيها قيما ومواقف </a:t>
          </a:r>
          <a:endParaRPr lang="fr-FR" sz="1600" b="1" kern="1200" dirty="0"/>
        </a:p>
      </dsp:txBody>
      <dsp:txXfrm>
        <a:off x="4598859" y="1720949"/>
        <a:ext cx="795763" cy="1297941"/>
      </dsp:txXfrm>
    </dsp:sp>
    <dsp:sp modelId="{CE7A789A-BF00-47B9-9F83-86DCE531B419}">
      <dsp:nvSpPr>
        <dsp:cNvPr id="0" name=""/>
        <dsp:cNvSpPr/>
      </dsp:nvSpPr>
      <dsp:spPr>
        <a:xfrm>
          <a:off x="5500263" y="1619352"/>
          <a:ext cx="1036001" cy="138718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FBA385C-B964-43B1-A687-500670BC417A}">
      <dsp:nvSpPr>
        <dsp:cNvPr id="0" name=""/>
        <dsp:cNvSpPr/>
      </dsp:nvSpPr>
      <dsp:spPr>
        <a:xfrm>
          <a:off x="5581147" y="1696192"/>
          <a:ext cx="1036001" cy="1387185"/>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MA" sz="1600" b="1" kern="1200" dirty="0"/>
            <a:t>وجود رهان وهو ما يبرر حل الوضعية الإدماجية </a:t>
          </a:r>
          <a:endParaRPr lang="fr-FR" sz="1600" b="1" kern="1200" dirty="0"/>
        </a:p>
      </dsp:txBody>
      <dsp:txXfrm>
        <a:off x="5611490" y="1726535"/>
        <a:ext cx="975315" cy="1326499"/>
      </dsp:txXfrm>
    </dsp:sp>
    <dsp:sp modelId="{D0E8324C-0C7E-4B7E-AC6B-DF38B2951D47}">
      <dsp:nvSpPr>
        <dsp:cNvPr id="0" name=""/>
        <dsp:cNvSpPr/>
      </dsp:nvSpPr>
      <dsp:spPr>
        <a:xfrm>
          <a:off x="6698032" y="1619352"/>
          <a:ext cx="929137" cy="137239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866BCE1-E98C-4ECA-BC9A-7BFCE66E8060}">
      <dsp:nvSpPr>
        <dsp:cNvPr id="0" name=""/>
        <dsp:cNvSpPr/>
      </dsp:nvSpPr>
      <dsp:spPr>
        <a:xfrm>
          <a:off x="6778916" y="1696192"/>
          <a:ext cx="929137" cy="137239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MA" sz="1600" b="1" kern="1200" dirty="0"/>
            <a:t>مركبة  وتتضمن معلومات متعددة أساسية </a:t>
          </a:r>
          <a:endParaRPr lang="fr-FR" sz="1600" b="1" kern="1200" dirty="0"/>
        </a:p>
      </dsp:txBody>
      <dsp:txXfrm>
        <a:off x="6806129" y="1723405"/>
        <a:ext cx="874711" cy="1317967"/>
      </dsp:txXfrm>
    </dsp:sp>
    <dsp:sp modelId="{ED93AA57-CB63-4742-8798-16C5BCA077A5}">
      <dsp:nvSpPr>
        <dsp:cNvPr id="0" name=""/>
        <dsp:cNvSpPr/>
      </dsp:nvSpPr>
      <dsp:spPr>
        <a:xfrm>
          <a:off x="7788937" y="1619352"/>
          <a:ext cx="988313" cy="125178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95EF613-6604-4034-8ACD-DE52AD46D82D}">
      <dsp:nvSpPr>
        <dsp:cNvPr id="0" name=""/>
        <dsp:cNvSpPr/>
      </dsp:nvSpPr>
      <dsp:spPr>
        <a:xfrm>
          <a:off x="7869821" y="1696192"/>
          <a:ext cx="988313" cy="1251787"/>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MA" sz="1600" b="1" kern="1200" dirty="0">
              <a:cs typeface="Arabic Transparent" pitchFamily="2" charset="-78"/>
            </a:rPr>
            <a:t>ملائمة للكفاية الأساس أو لمرحلة الكفاية </a:t>
          </a:r>
          <a:endParaRPr lang="fr-FR" sz="1600" b="1" kern="1200" dirty="0">
            <a:cs typeface="Arabic Transparent" pitchFamily="2" charset="-78"/>
          </a:endParaRPr>
        </a:p>
      </dsp:txBody>
      <dsp:txXfrm>
        <a:off x="7898768" y="1725139"/>
        <a:ext cx="930419" cy="11938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A7733-F447-4892-90E2-F9F7123283B1}">
      <dsp:nvSpPr>
        <dsp:cNvPr id="0" name=""/>
        <dsp:cNvSpPr/>
      </dsp:nvSpPr>
      <dsp:spPr>
        <a:xfrm>
          <a:off x="535714" y="0"/>
          <a:ext cx="7358254" cy="1428759"/>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MA" sz="2800" b="1" kern="1200" dirty="0">
              <a:cs typeface="Arabic Transparent" pitchFamily="2" charset="-78"/>
            </a:rPr>
            <a:t>كل المتغيرات السابقة(الكمية /النوعية) ساهمت في ظهور أبحاث </a:t>
          </a:r>
          <a:r>
            <a:rPr lang="ar-MA" sz="2800" b="1" kern="1200" dirty="0" err="1">
              <a:cs typeface="Arabic Transparent" pitchFamily="2" charset="-78"/>
            </a:rPr>
            <a:t>ديــداكتيكية</a:t>
          </a:r>
          <a:r>
            <a:rPr lang="ar-MA" sz="2800" b="1" kern="1200" dirty="0">
              <a:cs typeface="Arabic Transparent" pitchFamily="2" charset="-78"/>
            </a:rPr>
            <a:t> تجريبية </a:t>
          </a:r>
          <a:endParaRPr lang="fr-FR" sz="2800" b="1" kern="1200" dirty="0">
            <a:cs typeface="Arabic Transparent" pitchFamily="2" charset="-78"/>
          </a:endParaRPr>
        </a:p>
      </dsp:txBody>
      <dsp:txXfrm>
        <a:off x="577561" y="41847"/>
        <a:ext cx="7274560" cy="1345065"/>
      </dsp:txXfrm>
    </dsp:sp>
    <dsp:sp modelId="{5F586BBA-6FE1-4B5D-BC06-9F78B1534602}">
      <dsp:nvSpPr>
        <dsp:cNvPr id="0" name=""/>
        <dsp:cNvSpPr/>
      </dsp:nvSpPr>
      <dsp:spPr>
        <a:xfrm rot="5400000">
          <a:off x="3873134" y="1430875"/>
          <a:ext cx="683415" cy="710148"/>
        </a:xfrm>
        <a:prstGeom prst="rightArrow">
          <a:avLst>
            <a:gd name="adj1" fmla="val 60000"/>
            <a:gd name="adj2" fmla="val 5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fr-FR" sz="3400" kern="1200"/>
        </a:p>
      </dsp:txBody>
      <dsp:txXfrm rot="-5400000">
        <a:off x="4001797" y="1444242"/>
        <a:ext cx="426088" cy="478391"/>
      </dsp:txXfrm>
    </dsp:sp>
    <dsp:sp modelId="{13067108-F6CE-4D1B-9183-8869E5CF2B48}">
      <dsp:nvSpPr>
        <dsp:cNvPr id="0" name=""/>
        <dsp:cNvSpPr/>
      </dsp:nvSpPr>
      <dsp:spPr>
        <a:xfrm>
          <a:off x="1240218" y="2143140"/>
          <a:ext cx="5949247" cy="1428759"/>
        </a:xfrm>
        <a:prstGeom prst="roundRect">
          <a:avLst>
            <a:gd name="adj" fmla="val 10000"/>
          </a:avLst>
        </a:prstGeom>
        <a:gradFill rotWithShape="0">
          <a:gsLst>
            <a:gs pos="0">
              <a:schemeClr val="accent2">
                <a:hueOff val="2340760"/>
                <a:satOff val="-2919"/>
                <a:lumOff val="686"/>
                <a:alphaOff val="0"/>
                <a:tint val="50000"/>
                <a:satMod val="300000"/>
              </a:schemeClr>
            </a:gs>
            <a:gs pos="35000">
              <a:schemeClr val="accent2">
                <a:hueOff val="2340760"/>
                <a:satOff val="-2919"/>
                <a:lumOff val="686"/>
                <a:alphaOff val="0"/>
                <a:tint val="37000"/>
                <a:satMod val="300000"/>
              </a:schemeClr>
            </a:gs>
            <a:gs pos="100000">
              <a:schemeClr val="accent2">
                <a:hueOff val="2340760"/>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MA" sz="2800" b="1" kern="1200" dirty="0"/>
            <a:t>ظهور وعي نظري </a:t>
          </a:r>
          <a:r>
            <a:rPr lang="ar-MA" sz="2800" b="1" kern="1200" dirty="0" err="1"/>
            <a:t>ديداكتيكي</a:t>
          </a:r>
          <a:r>
            <a:rPr lang="ar-MA" sz="2800" b="1" kern="1200" dirty="0"/>
            <a:t> جديد (من داخل حقل علوم التربية ) يدعو إلى أهمية استقلالية </a:t>
          </a:r>
          <a:r>
            <a:rPr lang="ar-MA" sz="2800" b="1" kern="1200" dirty="0" err="1"/>
            <a:t>الديداكتيكا</a:t>
          </a:r>
          <a:r>
            <a:rPr lang="ar-MA" sz="2800" b="1" kern="1200" dirty="0"/>
            <a:t> عن </a:t>
          </a:r>
          <a:r>
            <a:rPr lang="ar-MA" sz="2800" b="1" kern="1200" dirty="0" err="1"/>
            <a:t>البيداغوجيا</a:t>
          </a:r>
          <a:r>
            <a:rPr lang="ar-MA" sz="2800" b="1" kern="1200" dirty="0"/>
            <a:t> </a:t>
          </a:r>
          <a:endParaRPr lang="fr-FR" sz="2800" b="1" kern="1200" dirty="0"/>
        </a:p>
      </dsp:txBody>
      <dsp:txXfrm>
        <a:off x="1282065" y="2184987"/>
        <a:ext cx="5865553" cy="1345065"/>
      </dsp:txXfrm>
    </dsp:sp>
    <dsp:sp modelId="{F54C12C8-E9C6-4B24-9408-DD5E8638BE9B}">
      <dsp:nvSpPr>
        <dsp:cNvPr id="0" name=""/>
        <dsp:cNvSpPr/>
      </dsp:nvSpPr>
      <dsp:spPr>
        <a:xfrm rot="5400000">
          <a:off x="3833705" y="3509197"/>
          <a:ext cx="762272" cy="887684"/>
        </a:xfrm>
        <a:prstGeom prst="rightArrow">
          <a:avLst>
            <a:gd name="adj1" fmla="val 60000"/>
            <a:gd name="adj2" fmla="val 5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fr-FR" sz="3800" kern="1200"/>
        </a:p>
      </dsp:txBody>
      <dsp:txXfrm rot="-5400000">
        <a:off x="3948536" y="3571903"/>
        <a:ext cx="532610" cy="533590"/>
      </dsp:txXfrm>
    </dsp:sp>
    <dsp:sp modelId="{571A7498-0336-4820-892E-9D7DD8404853}">
      <dsp:nvSpPr>
        <dsp:cNvPr id="0" name=""/>
        <dsp:cNvSpPr/>
      </dsp:nvSpPr>
      <dsp:spPr>
        <a:xfrm>
          <a:off x="1083659" y="4286279"/>
          <a:ext cx="6262365" cy="1428759"/>
        </a:xfrm>
        <a:prstGeom prst="roundRect">
          <a:avLst>
            <a:gd name="adj" fmla="val 10000"/>
          </a:avLst>
        </a:prstGeom>
        <a:gradFill rotWithShape="0">
          <a:gsLst>
            <a:gs pos="0">
              <a:schemeClr val="accent2">
                <a:hueOff val="4681520"/>
                <a:satOff val="-5839"/>
                <a:lumOff val="1373"/>
                <a:alphaOff val="0"/>
                <a:tint val="50000"/>
                <a:satMod val="300000"/>
              </a:schemeClr>
            </a:gs>
            <a:gs pos="35000">
              <a:schemeClr val="accent2">
                <a:hueOff val="4681520"/>
                <a:satOff val="-5839"/>
                <a:lumOff val="1373"/>
                <a:alphaOff val="0"/>
                <a:tint val="37000"/>
                <a:satMod val="300000"/>
              </a:schemeClr>
            </a:gs>
            <a:gs pos="100000">
              <a:schemeClr val="accent2">
                <a:hueOff val="4681520"/>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MA" sz="3200" b="1" kern="1200" dirty="0"/>
            <a:t>ظهور وتبلور مفهوم </a:t>
          </a:r>
          <a:r>
            <a:rPr lang="ar-MA" sz="3200" b="1" kern="1200" dirty="0" err="1"/>
            <a:t>ديداكسولوجيــــا</a:t>
          </a:r>
          <a:r>
            <a:rPr lang="ar-MA" sz="3200" b="1" kern="1200" dirty="0"/>
            <a:t> (</a:t>
          </a:r>
          <a:r>
            <a:rPr lang="fr-FR" sz="3200" b="1" kern="1200" dirty="0" err="1">
              <a:latin typeface="Bell MT" pitchFamily="18" charset="0"/>
            </a:rPr>
            <a:t>Didaxologie</a:t>
          </a:r>
          <a:r>
            <a:rPr lang="ar-MA" sz="3200" b="1" kern="1200" dirty="0">
              <a:latin typeface="Bell MT" pitchFamily="18" charset="0"/>
            </a:rPr>
            <a:t>)</a:t>
          </a:r>
          <a:r>
            <a:rPr lang="fr-FR" sz="1800" kern="1200" dirty="0">
              <a:latin typeface="Bell MT" pitchFamily="18" charset="0"/>
            </a:rPr>
            <a:t> </a:t>
          </a:r>
        </a:p>
      </dsp:txBody>
      <dsp:txXfrm>
        <a:off x="1125506" y="4328126"/>
        <a:ext cx="6178671" cy="134506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C355E-2320-4C51-8B1D-DBF6D9D6A10D}">
      <dsp:nvSpPr>
        <dsp:cNvPr id="0" name=""/>
        <dsp:cNvSpPr/>
      </dsp:nvSpPr>
      <dsp:spPr>
        <a:xfrm>
          <a:off x="4152333" y="563993"/>
          <a:ext cx="2946817" cy="1335104"/>
        </a:xfrm>
        <a:custGeom>
          <a:avLst/>
          <a:gdLst/>
          <a:ahLst/>
          <a:cxnLst/>
          <a:rect l="0" t="0" r="0" b="0"/>
          <a:pathLst>
            <a:path>
              <a:moveTo>
                <a:pt x="0" y="0"/>
              </a:moveTo>
              <a:lnTo>
                <a:pt x="0" y="1111749"/>
              </a:lnTo>
              <a:lnTo>
                <a:pt x="2946817" y="1111749"/>
              </a:lnTo>
              <a:lnTo>
                <a:pt x="2946817" y="1335104"/>
              </a:lnTo>
            </a:path>
          </a:pathLst>
        </a:custGeom>
        <a:noFill/>
        <a:ln w="25400" cap="flat" cmpd="sng" algn="ctr">
          <a:solidFill>
            <a:schemeClr val="accent6">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782A83C-EDDE-445F-9CC8-6E9EC22ECB86}">
      <dsp:nvSpPr>
        <dsp:cNvPr id="0" name=""/>
        <dsp:cNvSpPr/>
      </dsp:nvSpPr>
      <dsp:spPr>
        <a:xfrm>
          <a:off x="4106613" y="563993"/>
          <a:ext cx="91440" cy="1335104"/>
        </a:xfrm>
        <a:custGeom>
          <a:avLst/>
          <a:gdLst/>
          <a:ahLst/>
          <a:cxnLst/>
          <a:rect l="0" t="0" r="0" b="0"/>
          <a:pathLst>
            <a:path>
              <a:moveTo>
                <a:pt x="45720" y="0"/>
              </a:moveTo>
              <a:lnTo>
                <a:pt x="45720" y="1335104"/>
              </a:lnTo>
            </a:path>
          </a:pathLst>
        </a:custGeom>
        <a:noFill/>
        <a:ln w="25400" cap="flat" cmpd="sng" algn="ctr">
          <a:solidFill>
            <a:schemeClr val="accent6">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BF43017-87B7-4C91-8B94-0CECBF8620EE}">
      <dsp:nvSpPr>
        <dsp:cNvPr id="0" name=""/>
        <dsp:cNvSpPr/>
      </dsp:nvSpPr>
      <dsp:spPr>
        <a:xfrm>
          <a:off x="1205516" y="563993"/>
          <a:ext cx="2946817" cy="1335104"/>
        </a:xfrm>
        <a:custGeom>
          <a:avLst/>
          <a:gdLst/>
          <a:ahLst/>
          <a:cxnLst/>
          <a:rect l="0" t="0" r="0" b="0"/>
          <a:pathLst>
            <a:path>
              <a:moveTo>
                <a:pt x="2946817" y="0"/>
              </a:moveTo>
              <a:lnTo>
                <a:pt x="2946817" y="1111749"/>
              </a:lnTo>
              <a:lnTo>
                <a:pt x="0" y="1111749"/>
              </a:lnTo>
              <a:lnTo>
                <a:pt x="0" y="1335104"/>
              </a:lnTo>
            </a:path>
          </a:pathLst>
        </a:custGeom>
        <a:noFill/>
        <a:ln w="25400" cap="flat" cmpd="sng" algn="ctr">
          <a:solidFill>
            <a:schemeClr val="accent6">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7832A76-E3D9-47C2-8E89-69A2C1F2EA74}">
      <dsp:nvSpPr>
        <dsp:cNvPr id="0" name=""/>
        <dsp:cNvSpPr/>
      </dsp:nvSpPr>
      <dsp:spPr>
        <a:xfrm>
          <a:off x="881900" y="-254497"/>
          <a:ext cx="6540865" cy="818490"/>
        </a:xfrm>
        <a:prstGeom prst="roundRect">
          <a:avLst>
            <a:gd name="adj" fmla="val 10000"/>
          </a:avLst>
        </a:prstGeom>
        <a:solidFill>
          <a:schemeClr val="accent6">
            <a:alpha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64FE5C6-A356-409A-BC9E-DFB74A6E5718}">
      <dsp:nvSpPr>
        <dsp:cNvPr id="0" name=""/>
        <dsp:cNvSpPr/>
      </dsp:nvSpPr>
      <dsp:spPr>
        <a:xfrm>
          <a:off x="1149793" y="0"/>
          <a:ext cx="6540865" cy="818490"/>
        </a:xfrm>
        <a:prstGeom prst="roundRect">
          <a:avLst>
            <a:gd name="adj" fmla="val 10000"/>
          </a:avLst>
        </a:prstGeom>
        <a:solidFill>
          <a:schemeClr val="lt1">
            <a:alpha val="90000"/>
            <a:hueOff val="0"/>
            <a:satOff val="0"/>
            <a:lumOff val="0"/>
            <a:alphaOff val="0"/>
          </a:schemeClr>
        </a:solidFill>
        <a:ln w="9525" cap="flat" cmpd="sng" algn="ctr">
          <a:solidFill>
            <a:schemeClr val="accent6">
              <a:shade val="80000"/>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MA" sz="2400" b="1" kern="1200" dirty="0">
              <a:cs typeface="Arabic Transparent" pitchFamily="2" charset="-78"/>
            </a:rPr>
            <a:t>خصائص التعليمة في بناء الوضعية الإدماجية  </a:t>
          </a:r>
          <a:endParaRPr lang="fr-FR" sz="2400" b="1" kern="1200" dirty="0">
            <a:cs typeface="Arabic Transparent" pitchFamily="2" charset="-78"/>
          </a:endParaRPr>
        </a:p>
      </dsp:txBody>
      <dsp:txXfrm>
        <a:off x="1173766" y="23973"/>
        <a:ext cx="6492919" cy="770544"/>
      </dsp:txXfrm>
    </dsp:sp>
    <dsp:sp modelId="{24E562C9-2E59-4F36-827D-7DFCD1161C3C}">
      <dsp:nvSpPr>
        <dsp:cNvPr id="0" name=""/>
        <dsp:cNvSpPr/>
      </dsp:nvSpPr>
      <dsp:spPr>
        <a:xfrm>
          <a:off x="0" y="1899098"/>
          <a:ext cx="2411032" cy="1531005"/>
        </a:xfrm>
        <a:prstGeom prst="roundRect">
          <a:avLst>
            <a:gd name="adj" fmla="val 10000"/>
          </a:avLst>
        </a:prstGeom>
        <a:solidFill>
          <a:schemeClr val="accent6">
            <a:alpha val="7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309F2E1-F56B-4407-8B77-05FEEC23D6ED}">
      <dsp:nvSpPr>
        <dsp:cNvPr id="0" name=""/>
        <dsp:cNvSpPr/>
      </dsp:nvSpPr>
      <dsp:spPr>
        <a:xfrm>
          <a:off x="267892" y="2153595"/>
          <a:ext cx="2411032" cy="1531005"/>
        </a:xfrm>
        <a:prstGeom prst="roundRect">
          <a:avLst>
            <a:gd name="adj" fmla="val 10000"/>
          </a:avLst>
        </a:prstGeom>
        <a:solidFill>
          <a:schemeClr val="lt1">
            <a:alpha val="90000"/>
            <a:hueOff val="0"/>
            <a:satOff val="0"/>
            <a:lumOff val="0"/>
            <a:alphaOff val="0"/>
          </a:schemeClr>
        </a:solidFill>
        <a:ln w="9525" cap="flat" cmpd="sng" algn="ctr">
          <a:solidFill>
            <a:schemeClr val="accent6">
              <a:tint val="90000"/>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MA" sz="2400" b="1" kern="1200" dirty="0">
              <a:cs typeface="Arabic Transparent" pitchFamily="2" charset="-78"/>
            </a:rPr>
            <a:t>توجد إجراءات متعددة لكن أكثرها تداولا صيغة 3 فرص </a:t>
          </a:r>
          <a:endParaRPr lang="fr-FR" sz="2400" b="1" kern="1200" dirty="0">
            <a:cs typeface="Arabic Transparent" pitchFamily="2" charset="-78"/>
          </a:endParaRPr>
        </a:p>
      </dsp:txBody>
      <dsp:txXfrm>
        <a:off x="312734" y="2198437"/>
        <a:ext cx="2321348" cy="1441321"/>
      </dsp:txXfrm>
    </dsp:sp>
    <dsp:sp modelId="{EB1BA11D-4ACD-4F10-AF84-F5F4455BB2D6}">
      <dsp:nvSpPr>
        <dsp:cNvPr id="0" name=""/>
        <dsp:cNvSpPr/>
      </dsp:nvSpPr>
      <dsp:spPr>
        <a:xfrm>
          <a:off x="2946817" y="1899098"/>
          <a:ext cx="2411032" cy="1531005"/>
        </a:xfrm>
        <a:prstGeom prst="roundRect">
          <a:avLst>
            <a:gd name="adj" fmla="val 10000"/>
          </a:avLst>
        </a:prstGeom>
        <a:solidFill>
          <a:schemeClr val="accent6">
            <a:alpha val="7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B59DE55-A984-46AE-BD45-9FC3DEB827AF}">
      <dsp:nvSpPr>
        <dsp:cNvPr id="0" name=""/>
        <dsp:cNvSpPr/>
      </dsp:nvSpPr>
      <dsp:spPr>
        <a:xfrm>
          <a:off x="3214710" y="2153595"/>
          <a:ext cx="2411032" cy="1531005"/>
        </a:xfrm>
        <a:prstGeom prst="roundRect">
          <a:avLst>
            <a:gd name="adj" fmla="val 10000"/>
          </a:avLst>
        </a:prstGeom>
        <a:solidFill>
          <a:schemeClr val="lt1">
            <a:alpha val="90000"/>
            <a:hueOff val="0"/>
            <a:satOff val="0"/>
            <a:lumOff val="0"/>
            <a:alphaOff val="0"/>
          </a:schemeClr>
        </a:solidFill>
        <a:ln w="9525" cap="flat" cmpd="sng" algn="ctr">
          <a:solidFill>
            <a:schemeClr val="accent6">
              <a:tint val="90000"/>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MA" sz="2400" b="1" kern="1200" dirty="0">
              <a:cs typeface="Arabic Transparent" pitchFamily="2" charset="-78"/>
            </a:rPr>
            <a:t>كل فرصة مستقلة عن الأخرى </a:t>
          </a:r>
          <a:endParaRPr lang="fr-FR" sz="2400" b="1" kern="1200" dirty="0">
            <a:cs typeface="Arabic Transparent" pitchFamily="2" charset="-78"/>
          </a:endParaRPr>
        </a:p>
      </dsp:txBody>
      <dsp:txXfrm>
        <a:off x="3259552" y="2198437"/>
        <a:ext cx="2321348" cy="1441321"/>
      </dsp:txXfrm>
    </dsp:sp>
    <dsp:sp modelId="{2DD95E5F-97D9-4CB4-8CE1-19CA1B225428}">
      <dsp:nvSpPr>
        <dsp:cNvPr id="0" name=""/>
        <dsp:cNvSpPr/>
      </dsp:nvSpPr>
      <dsp:spPr>
        <a:xfrm>
          <a:off x="5893635" y="1899098"/>
          <a:ext cx="2411032" cy="1531005"/>
        </a:xfrm>
        <a:prstGeom prst="roundRect">
          <a:avLst>
            <a:gd name="adj" fmla="val 10000"/>
          </a:avLst>
        </a:prstGeom>
        <a:solidFill>
          <a:schemeClr val="accent6">
            <a:alpha val="7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13F99CC-C459-4190-AFDB-662142553D6B}">
      <dsp:nvSpPr>
        <dsp:cNvPr id="0" name=""/>
        <dsp:cNvSpPr/>
      </dsp:nvSpPr>
      <dsp:spPr>
        <a:xfrm>
          <a:off x="6161527" y="2153595"/>
          <a:ext cx="2411032" cy="1531005"/>
        </a:xfrm>
        <a:prstGeom prst="roundRect">
          <a:avLst>
            <a:gd name="adj" fmla="val 10000"/>
          </a:avLst>
        </a:prstGeom>
        <a:solidFill>
          <a:schemeClr val="lt1">
            <a:alpha val="90000"/>
            <a:hueOff val="0"/>
            <a:satOff val="0"/>
            <a:lumOff val="0"/>
            <a:alphaOff val="0"/>
          </a:schemeClr>
        </a:solidFill>
        <a:ln w="9525" cap="flat" cmpd="sng" algn="ctr">
          <a:solidFill>
            <a:schemeClr val="accent6">
              <a:tint val="90000"/>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MA" sz="2400" b="1" kern="1200" dirty="0">
              <a:cs typeface="Arabic Transparent" pitchFamily="2" charset="-78"/>
            </a:rPr>
            <a:t>اقتراح ثلاث فرص مستقلة عن بعضها البعض لتحقيق المعايير </a:t>
          </a:r>
          <a:endParaRPr lang="fr-FR" sz="2400" b="1" kern="1200" dirty="0">
            <a:cs typeface="Arabic Transparent" pitchFamily="2" charset="-78"/>
          </a:endParaRPr>
        </a:p>
      </dsp:txBody>
      <dsp:txXfrm>
        <a:off x="6206369" y="2198437"/>
        <a:ext cx="2321348" cy="144132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FDE61-7F91-483F-88DF-8DBF3A4446B2}">
      <dsp:nvSpPr>
        <dsp:cNvPr id="0" name=""/>
        <dsp:cNvSpPr/>
      </dsp:nvSpPr>
      <dsp:spPr>
        <a:xfrm>
          <a:off x="4167611" y="1313274"/>
          <a:ext cx="2938041" cy="1748347"/>
        </a:xfrm>
        <a:custGeom>
          <a:avLst/>
          <a:gdLst/>
          <a:ahLst/>
          <a:cxnLst/>
          <a:rect l="0" t="0" r="0" b="0"/>
          <a:pathLst>
            <a:path>
              <a:moveTo>
                <a:pt x="0" y="0"/>
              </a:moveTo>
              <a:lnTo>
                <a:pt x="0" y="1550468"/>
              </a:lnTo>
              <a:lnTo>
                <a:pt x="2938041" y="1550468"/>
              </a:lnTo>
              <a:lnTo>
                <a:pt x="2938041" y="1748347"/>
              </a:lnTo>
            </a:path>
          </a:pathLst>
        </a:custGeom>
        <a:noFill/>
        <a:ln w="57150" cap="flat" cmpd="sng" algn="ctr">
          <a:solidFill>
            <a:srgbClr val="C000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AF8A888-F2D6-46A8-8156-342DAD2F1D75}">
      <dsp:nvSpPr>
        <dsp:cNvPr id="0" name=""/>
        <dsp:cNvSpPr/>
      </dsp:nvSpPr>
      <dsp:spPr>
        <a:xfrm>
          <a:off x="4121891" y="1313274"/>
          <a:ext cx="91440" cy="1747398"/>
        </a:xfrm>
        <a:custGeom>
          <a:avLst/>
          <a:gdLst/>
          <a:ahLst/>
          <a:cxnLst/>
          <a:rect l="0" t="0" r="0" b="0"/>
          <a:pathLst>
            <a:path>
              <a:moveTo>
                <a:pt x="45720" y="0"/>
              </a:moveTo>
              <a:lnTo>
                <a:pt x="45720" y="1549519"/>
              </a:lnTo>
              <a:lnTo>
                <a:pt x="50034" y="1549519"/>
              </a:lnTo>
              <a:lnTo>
                <a:pt x="50034" y="1747398"/>
              </a:lnTo>
            </a:path>
          </a:pathLst>
        </a:custGeom>
        <a:noFill/>
        <a:ln w="57150" cap="flat" cmpd="sng" algn="ctr">
          <a:solidFill>
            <a:srgbClr val="C000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79AC747-048B-49EC-AA8A-BAD7FC5B7954}">
      <dsp:nvSpPr>
        <dsp:cNvPr id="0" name=""/>
        <dsp:cNvSpPr/>
      </dsp:nvSpPr>
      <dsp:spPr>
        <a:xfrm>
          <a:off x="1251293" y="1313274"/>
          <a:ext cx="2916318" cy="1788225"/>
        </a:xfrm>
        <a:custGeom>
          <a:avLst/>
          <a:gdLst/>
          <a:ahLst/>
          <a:cxnLst/>
          <a:rect l="0" t="0" r="0" b="0"/>
          <a:pathLst>
            <a:path>
              <a:moveTo>
                <a:pt x="2916318" y="0"/>
              </a:moveTo>
              <a:lnTo>
                <a:pt x="2916318" y="1590346"/>
              </a:lnTo>
              <a:lnTo>
                <a:pt x="0" y="1590346"/>
              </a:lnTo>
              <a:lnTo>
                <a:pt x="0" y="1788225"/>
              </a:lnTo>
            </a:path>
          </a:pathLst>
        </a:custGeom>
        <a:noFill/>
        <a:ln w="57150" cap="flat" cmpd="sng" algn="ctr">
          <a:solidFill>
            <a:srgbClr val="C000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3D861CB-D162-47E3-A021-28709157E127}">
      <dsp:nvSpPr>
        <dsp:cNvPr id="0" name=""/>
        <dsp:cNvSpPr/>
      </dsp:nvSpPr>
      <dsp:spPr>
        <a:xfrm>
          <a:off x="644400" y="131722"/>
          <a:ext cx="7046423" cy="118155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77DABC-573F-44C5-8F28-62A279BF8176}">
      <dsp:nvSpPr>
        <dsp:cNvPr id="0" name=""/>
        <dsp:cNvSpPr/>
      </dsp:nvSpPr>
      <dsp:spPr>
        <a:xfrm>
          <a:off x="881736" y="357191"/>
          <a:ext cx="7046423" cy="118155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MA" sz="2400" b="1" kern="1200" dirty="0">
              <a:latin typeface="Bauhaus 93" pitchFamily="82" charset="0"/>
            </a:rPr>
            <a:t>تصنيف طرق التدريس حسب معيار التفاعل بين المدرس والتلاميذ </a:t>
          </a:r>
        </a:p>
        <a:p>
          <a:pPr marL="0" lvl="0" indent="0" algn="ctr" defTabSz="1066800">
            <a:lnSpc>
              <a:spcPct val="90000"/>
            </a:lnSpc>
            <a:spcBef>
              <a:spcPct val="0"/>
            </a:spcBef>
            <a:spcAft>
              <a:spcPct val="35000"/>
            </a:spcAft>
            <a:buNone/>
          </a:pPr>
          <a:r>
            <a:rPr lang="fr-FR" sz="2400" b="1" kern="1200" dirty="0">
              <a:latin typeface="Bauhaus 93" pitchFamily="82" charset="0"/>
            </a:rPr>
            <a:t>( E. De Corte )</a:t>
          </a:r>
        </a:p>
      </dsp:txBody>
      <dsp:txXfrm>
        <a:off x="916342" y="391797"/>
        <a:ext cx="6977211" cy="1112340"/>
      </dsp:txXfrm>
    </dsp:sp>
    <dsp:sp modelId="{3616C254-9EB2-4BCA-AB50-0B3DA18FB248}">
      <dsp:nvSpPr>
        <dsp:cNvPr id="0" name=""/>
        <dsp:cNvSpPr/>
      </dsp:nvSpPr>
      <dsp:spPr>
        <a:xfrm>
          <a:off x="6867" y="3101499"/>
          <a:ext cx="2488852" cy="135637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3CFA68A-7AD1-4294-851B-202D84D3F1A2}">
      <dsp:nvSpPr>
        <dsp:cNvPr id="0" name=""/>
        <dsp:cNvSpPr/>
      </dsp:nvSpPr>
      <dsp:spPr>
        <a:xfrm>
          <a:off x="244203" y="3326969"/>
          <a:ext cx="2488852" cy="135637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MA" sz="2400" b="1" kern="1200" dirty="0">
              <a:solidFill>
                <a:srgbClr val="1E096D"/>
              </a:solidFill>
            </a:rPr>
            <a:t>طريقة البحث والمهام: </a:t>
          </a:r>
        </a:p>
        <a:p>
          <a:pPr marL="0" lvl="0" indent="0" algn="r" defTabSz="1066800" rtl="1">
            <a:lnSpc>
              <a:spcPct val="90000"/>
            </a:lnSpc>
            <a:spcBef>
              <a:spcPct val="0"/>
            </a:spcBef>
            <a:spcAft>
              <a:spcPct val="35000"/>
            </a:spcAft>
            <a:buNone/>
          </a:pPr>
          <a:r>
            <a:rPr lang="ar-MA" sz="2400" b="1" kern="1200" dirty="0"/>
            <a:t>1.المهام المغلقة ؛ </a:t>
          </a:r>
        </a:p>
        <a:p>
          <a:pPr marL="0" lvl="0" indent="0" algn="r" defTabSz="1066800" rtl="1">
            <a:lnSpc>
              <a:spcPct val="90000"/>
            </a:lnSpc>
            <a:spcBef>
              <a:spcPct val="0"/>
            </a:spcBef>
            <a:spcAft>
              <a:spcPct val="35000"/>
            </a:spcAft>
            <a:buNone/>
          </a:pPr>
          <a:r>
            <a:rPr lang="ar-MA" sz="2400" b="1" kern="1200" dirty="0"/>
            <a:t>2.المهام المفتوحة ؛ </a:t>
          </a:r>
          <a:endParaRPr lang="fr-FR" sz="2400" b="1" kern="1200" dirty="0"/>
        </a:p>
      </dsp:txBody>
      <dsp:txXfrm>
        <a:off x="283930" y="3366696"/>
        <a:ext cx="2409398" cy="1276921"/>
      </dsp:txXfrm>
    </dsp:sp>
    <dsp:sp modelId="{CA251CC0-C064-4994-8553-957FE8899718}">
      <dsp:nvSpPr>
        <dsp:cNvPr id="0" name=""/>
        <dsp:cNvSpPr/>
      </dsp:nvSpPr>
      <dsp:spPr>
        <a:xfrm>
          <a:off x="2959839" y="3060672"/>
          <a:ext cx="2424173" cy="135637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9906774-2C15-4593-9CBA-BFC6D92D4739}">
      <dsp:nvSpPr>
        <dsp:cNvPr id="0" name=""/>
        <dsp:cNvSpPr/>
      </dsp:nvSpPr>
      <dsp:spPr>
        <a:xfrm>
          <a:off x="3197175" y="3286142"/>
          <a:ext cx="2424173" cy="135637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MA" sz="2400" b="1" kern="1200" dirty="0">
              <a:solidFill>
                <a:srgbClr val="1E096D"/>
              </a:solidFill>
            </a:rPr>
            <a:t>الطريقة الحوارية: </a:t>
          </a:r>
        </a:p>
        <a:p>
          <a:pPr marL="0" lvl="0" indent="0" algn="r" defTabSz="1066800" rtl="1">
            <a:lnSpc>
              <a:spcPct val="90000"/>
            </a:lnSpc>
            <a:spcBef>
              <a:spcPct val="0"/>
            </a:spcBef>
            <a:spcAft>
              <a:spcPct val="35000"/>
            </a:spcAft>
            <a:buNone/>
          </a:pPr>
          <a:r>
            <a:rPr lang="ar-MA" sz="2400" b="1" kern="1200" dirty="0"/>
            <a:t>1.الحوار التقليدي ؛</a:t>
          </a:r>
        </a:p>
        <a:p>
          <a:pPr marL="0" lvl="0" indent="0" algn="r" defTabSz="1066800" rtl="1">
            <a:lnSpc>
              <a:spcPct val="90000"/>
            </a:lnSpc>
            <a:spcBef>
              <a:spcPct val="0"/>
            </a:spcBef>
            <a:spcAft>
              <a:spcPct val="35000"/>
            </a:spcAft>
            <a:buNone/>
          </a:pPr>
          <a:r>
            <a:rPr lang="ar-MA" sz="2400" b="1" kern="1200" dirty="0"/>
            <a:t>2.الحوار التعليمي ؛ </a:t>
          </a:r>
          <a:endParaRPr lang="fr-FR" sz="2400" b="1" kern="1200" dirty="0"/>
        </a:p>
      </dsp:txBody>
      <dsp:txXfrm>
        <a:off x="3236902" y="3325869"/>
        <a:ext cx="2344719" cy="1276921"/>
      </dsp:txXfrm>
    </dsp:sp>
    <dsp:sp modelId="{2739397D-8688-4C5E-B476-9B174AFE3D4F}">
      <dsp:nvSpPr>
        <dsp:cNvPr id="0" name=""/>
        <dsp:cNvSpPr/>
      </dsp:nvSpPr>
      <dsp:spPr>
        <a:xfrm>
          <a:off x="5876094" y="3061622"/>
          <a:ext cx="2459119" cy="135637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6C85897-FCBC-46AF-8700-88E3A0425DB6}">
      <dsp:nvSpPr>
        <dsp:cNvPr id="0" name=""/>
        <dsp:cNvSpPr/>
      </dsp:nvSpPr>
      <dsp:spPr>
        <a:xfrm>
          <a:off x="6113430" y="3287091"/>
          <a:ext cx="2459119" cy="135637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MA" sz="2400" b="1" kern="1200" dirty="0">
              <a:solidFill>
                <a:srgbClr val="1E096D"/>
              </a:solidFill>
            </a:rPr>
            <a:t>الطريقة الإلقائية: </a:t>
          </a:r>
        </a:p>
        <a:p>
          <a:pPr marL="0" lvl="0" indent="0" algn="r" defTabSz="1066800" rtl="1">
            <a:lnSpc>
              <a:spcPct val="90000"/>
            </a:lnSpc>
            <a:spcBef>
              <a:spcPct val="0"/>
            </a:spcBef>
            <a:spcAft>
              <a:spcPct val="35000"/>
            </a:spcAft>
            <a:buNone/>
          </a:pPr>
          <a:r>
            <a:rPr lang="ar-MA" sz="2400" b="1" kern="1200" dirty="0"/>
            <a:t>1.الإلقاء التلقيني؛ </a:t>
          </a:r>
        </a:p>
        <a:p>
          <a:pPr marL="0" lvl="0" indent="0" algn="r" defTabSz="1066800" rtl="1">
            <a:lnSpc>
              <a:spcPct val="90000"/>
            </a:lnSpc>
            <a:spcBef>
              <a:spcPct val="0"/>
            </a:spcBef>
            <a:spcAft>
              <a:spcPct val="35000"/>
            </a:spcAft>
            <a:buNone/>
          </a:pPr>
          <a:r>
            <a:rPr lang="ar-MA" sz="2400" b="1" kern="1200" dirty="0"/>
            <a:t>2.الإلقاء </a:t>
          </a:r>
          <a:r>
            <a:rPr lang="ar-MA" sz="2400" b="1" kern="1200" dirty="0" err="1"/>
            <a:t>البرهاني</a:t>
          </a:r>
          <a:r>
            <a:rPr lang="ar-MA" sz="2400" b="1" kern="1200" dirty="0"/>
            <a:t>؛  </a:t>
          </a:r>
          <a:endParaRPr lang="fr-FR" sz="2400" b="1" kern="1200" dirty="0"/>
        </a:p>
      </dsp:txBody>
      <dsp:txXfrm>
        <a:off x="6153157" y="3326818"/>
        <a:ext cx="2379665" cy="12769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20D2B-F01D-4521-9910-B7C3F1D7334F}">
      <dsp:nvSpPr>
        <dsp:cNvPr id="0" name=""/>
        <dsp:cNvSpPr/>
      </dsp:nvSpPr>
      <dsp:spPr>
        <a:xfrm>
          <a:off x="3805074" y="2192284"/>
          <a:ext cx="2737612" cy="2475326"/>
        </a:xfrm>
        <a:prstGeom prst="gear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ar-MA" sz="2400" b="1" kern="1200" dirty="0"/>
            <a:t>التقويم  باعتباره عاملا مهما لضبط التعلمات </a:t>
          </a:r>
          <a:endParaRPr lang="fr-FR" sz="2400" b="1" kern="1200" dirty="0"/>
        </a:p>
      </dsp:txBody>
      <dsp:txXfrm>
        <a:off x="4335853" y="2772117"/>
        <a:ext cx="1676054" cy="1272369"/>
      </dsp:txXfrm>
    </dsp:sp>
    <dsp:sp modelId="{E8214637-C7B1-4C08-B28D-B330BDA96D0B}">
      <dsp:nvSpPr>
        <dsp:cNvPr id="0" name=""/>
        <dsp:cNvSpPr/>
      </dsp:nvSpPr>
      <dsp:spPr>
        <a:xfrm>
          <a:off x="872860" y="886482"/>
          <a:ext cx="3304048" cy="2703488"/>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ar-MA" sz="2400" b="1" kern="1200" dirty="0"/>
            <a:t>التدبير والانجاز الجيدان للوضعيات التعلمية </a:t>
          </a:r>
          <a:endParaRPr lang="fr-FR" sz="2400" b="1" kern="1200" dirty="0"/>
        </a:p>
      </dsp:txBody>
      <dsp:txXfrm>
        <a:off x="1640770" y="1571207"/>
        <a:ext cx="1768228" cy="1334038"/>
      </dsp:txXfrm>
    </dsp:sp>
    <dsp:sp modelId="{FCD57293-6585-4166-AEFB-6BE9155F47FD}">
      <dsp:nvSpPr>
        <dsp:cNvPr id="0" name=""/>
        <dsp:cNvSpPr/>
      </dsp:nvSpPr>
      <dsp:spPr>
        <a:xfrm rot="20700000">
          <a:off x="3554739" y="140655"/>
          <a:ext cx="2668860" cy="2213007"/>
        </a:xfrm>
        <a:prstGeom prst="gear6">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MA" sz="2000" b="1" kern="1200" dirty="0">
              <a:solidFill>
                <a:schemeClr val="bg1"/>
              </a:solidFill>
            </a:rPr>
            <a:t>البرمجة والتخطيط الجيدان للوضعيات التعلمية </a:t>
          </a:r>
          <a:endParaRPr lang="fr-FR" sz="2000" b="1" kern="1200" dirty="0">
            <a:solidFill>
              <a:schemeClr val="bg1"/>
            </a:solidFill>
          </a:endParaRPr>
        </a:p>
      </dsp:txBody>
      <dsp:txXfrm rot="-20700000">
        <a:off x="4167136" y="598995"/>
        <a:ext cx="1444065" cy="1296328"/>
      </dsp:txXfrm>
    </dsp:sp>
    <dsp:sp modelId="{31488112-E2AA-47FD-A15B-FE353DC6219F}">
      <dsp:nvSpPr>
        <dsp:cNvPr id="0" name=""/>
        <dsp:cNvSpPr/>
      </dsp:nvSpPr>
      <dsp:spPr>
        <a:xfrm>
          <a:off x="3749253" y="1816841"/>
          <a:ext cx="3168418" cy="3168418"/>
        </a:xfrm>
        <a:prstGeom prst="circularArrow">
          <a:avLst>
            <a:gd name="adj1" fmla="val 4688"/>
            <a:gd name="adj2" fmla="val 299029"/>
            <a:gd name="adj3" fmla="val 2523046"/>
            <a:gd name="adj4" fmla="val 15846535"/>
            <a:gd name="adj5" fmla="val 546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AC137AF-F4FE-474F-AF11-D28877B10A5D}">
      <dsp:nvSpPr>
        <dsp:cNvPr id="0" name=""/>
        <dsp:cNvSpPr/>
      </dsp:nvSpPr>
      <dsp:spPr>
        <a:xfrm rot="15563256">
          <a:off x="1297225" y="1790218"/>
          <a:ext cx="2302053" cy="2302053"/>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B883D95-CAB9-4FF7-B5C1-C375B893FD75}">
      <dsp:nvSpPr>
        <dsp:cNvPr id="0" name=""/>
        <dsp:cNvSpPr/>
      </dsp:nvSpPr>
      <dsp:spPr>
        <a:xfrm rot="2037473">
          <a:off x="3096343" y="-22440"/>
          <a:ext cx="2482077" cy="2482077"/>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0C719-4B19-434B-89A6-34AEB0F5946D}">
      <dsp:nvSpPr>
        <dsp:cNvPr id="0" name=""/>
        <dsp:cNvSpPr/>
      </dsp:nvSpPr>
      <dsp:spPr>
        <a:xfrm>
          <a:off x="392234" y="941"/>
          <a:ext cx="7716652" cy="48173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MA" sz="2800" b="1" kern="1200" dirty="0">
              <a:solidFill>
                <a:srgbClr val="C00000"/>
              </a:solidFill>
            </a:rPr>
            <a:t>الديداكتيك / علم التدريس</a:t>
          </a:r>
          <a:endParaRPr lang="fr-FR" sz="2800" b="1" kern="1200" dirty="0">
            <a:solidFill>
              <a:srgbClr val="C00000"/>
            </a:solidFill>
          </a:endParaRPr>
        </a:p>
      </dsp:txBody>
      <dsp:txXfrm>
        <a:off x="406344" y="15051"/>
        <a:ext cx="7688432" cy="453515"/>
      </dsp:txXfrm>
    </dsp:sp>
    <dsp:sp modelId="{262AD7D2-C337-4F97-9AD4-D8E6BA29D329}">
      <dsp:nvSpPr>
        <dsp:cNvPr id="0" name=""/>
        <dsp:cNvSpPr/>
      </dsp:nvSpPr>
      <dsp:spPr>
        <a:xfrm rot="5400000">
          <a:off x="4139289" y="317359"/>
          <a:ext cx="222543" cy="571504"/>
        </a:xfrm>
        <a:prstGeom prst="rightArrow">
          <a:avLst>
            <a:gd name="adj1" fmla="val 60000"/>
            <a:gd name="adj2" fmla="val 50000"/>
          </a:avLst>
        </a:prstGeom>
        <a:solidFill>
          <a:srgbClr val="1E096D"/>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rot="-5400000">
        <a:off x="4079110" y="491840"/>
        <a:ext cx="342902" cy="155780"/>
      </dsp:txXfrm>
    </dsp:sp>
    <dsp:sp modelId="{F38AEC89-6CD8-4989-97B2-34525BB0B958}">
      <dsp:nvSpPr>
        <dsp:cNvPr id="0" name=""/>
        <dsp:cNvSpPr/>
      </dsp:nvSpPr>
      <dsp:spPr>
        <a:xfrm>
          <a:off x="285751" y="723545"/>
          <a:ext cx="7929618" cy="48173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MA" sz="2800" b="1" kern="1200" dirty="0">
              <a:solidFill>
                <a:srgbClr val="1E096D"/>
              </a:solidFill>
            </a:rPr>
            <a:t>ضبط وتوجيه </a:t>
          </a:r>
          <a:r>
            <a:rPr lang="ar-MA" sz="2800" b="1" kern="1200" dirty="0" err="1">
              <a:solidFill>
                <a:srgbClr val="1E096D"/>
              </a:solidFill>
            </a:rPr>
            <a:t>وعقلنة</a:t>
          </a:r>
          <a:r>
            <a:rPr lang="ar-MA" sz="2800" b="1" kern="1200" dirty="0">
              <a:solidFill>
                <a:srgbClr val="1E096D"/>
              </a:solidFill>
            </a:rPr>
            <a:t> فعل التدريس داخل مادة دراسية محددة </a:t>
          </a:r>
          <a:endParaRPr lang="fr-FR" sz="2800" b="1" kern="1200" dirty="0">
            <a:solidFill>
              <a:srgbClr val="1E096D"/>
            </a:solidFill>
          </a:endParaRPr>
        </a:p>
      </dsp:txBody>
      <dsp:txXfrm>
        <a:off x="299861" y="737655"/>
        <a:ext cx="7901398" cy="453515"/>
      </dsp:txXfrm>
    </dsp:sp>
    <dsp:sp modelId="{82D985CB-7504-4D49-AB3B-AEEA09F1AB7C}">
      <dsp:nvSpPr>
        <dsp:cNvPr id="0" name=""/>
        <dsp:cNvSpPr/>
      </dsp:nvSpPr>
      <dsp:spPr>
        <a:xfrm rot="16200000" flipH="1">
          <a:off x="4147512" y="1039962"/>
          <a:ext cx="206097" cy="571504"/>
        </a:xfrm>
        <a:prstGeom prst="rightArrow">
          <a:avLst>
            <a:gd name="adj1" fmla="val 60000"/>
            <a:gd name="adj2" fmla="val 50000"/>
          </a:avLst>
        </a:prstGeom>
        <a:solidFill>
          <a:srgbClr val="1E096D"/>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rot="-5400000">
        <a:off x="4079110" y="1222666"/>
        <a:ext cx="342902" cy="144268"/>
      </dsp:txXfrm>
    </dsp:sp>
    <dsp:sp modelId="{6350D0B8-101F-4D92-9806-0011001B3D87}">
      <dsp:nvSpPr>
        <dsp:cNvPr id="0" name=""/>
        <dsp:cNvSpPr/>
      </dsp:nvSpPr>
      <dsp:spPr>
        <a:xfrm>
          <a:off x="258418" y="1446148"/>
          <a:ext cx="7984285" cy="48173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MA" sz="2800" b="1" kern="1200" dirty="0">
              <a:solidFill>
                <a:srgbClr val="1E096D"/>
              </a:solidFill>
            </a:rPr>
            <a:t>تكوين معايير مضبوطة للتطبيق </a:t>
          </a:r>
          <a:r>
            <a:rPr lang="ar-MA" sz="2800" b="1" kern="1200" dirty="0" err="1">
              <a:solidFill>
                <a:srgbClr val="1E096D"/>
              </a:solidFill>
            </a:rPr>
            <a:t>الديـــداكتيكي</a:t>
          </a:r>
          <a:r>
            <a:rPr lang="ar-MA" sz="2800" b="1" kern="1200" dirty="0">
              <a:solidFill>
                <a:srgbClr val="1E096D"/>
              </a:solidFill>
            </a:rPr>
            <a:t> المهنـي الفعــــال </a:t>
          </a:r>
          <a:endParaRPr lang="fr-FR" sz="2800" b="1" kern="1200" dirty="0">
            <a:solidFill>
              <a:srgbClr val="1E096D"/>
            </a:solidFill>
          </a:endParaRPr>
        </a:p>
      </dsp:txBody>
      <dsp:txXfrm>
        <a:off x="272528" y="1460258"/>
        <a:ext cx="7956065" cy="4535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7E000-C818-4E58-92DA-5B695626A0A4}">
      <dsp:nvSpPr>
        <dsp:cNvPr id="0" name=""/>
        <dsp:cNvSpPr/>
      </dsp:nvSpPr>
      <dsp:spPr>
        <a:xfrm>
          <a:off x="1785920" y="2143136"/>
          <a:ext cx="5057396" cy="3251537"/>
        </a:xfrm>
        <a:prstGeom prst="ellipse">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MA" sz="2800" b="1" kern="1200" dirty="0">
              <a:solidFill>
                <a:schemeClr val="tx1"/>
              </a:solidFill>
            </a:rPr>
            <a:t>الديداكتيك: فرع من علوم التربية يهتم بدراسة  منهجية تدريس مادة دراسية معينة في علاقتها بثلاثة مكونات أساسية</a:t>
          </a:r>
          <a:r>
            <a:rPr lang="ar-MA" sz="2800" b="1" kern="1200" dirty="0"/>
            <a:t> </a:t>
          </a:r>
          <a:endParaRPr lang="fr-FR" sz="2800" b="1" kern="1200" dirty="0"/>
        </a:p>
      </dsp:txBody>
      <dsp:txXfrm>
        <a:off x="2526558" y="2619313"/>
        <a:ext cx="3576120" cy="2299183"/>
      </dsp:txXfrm>
    </dsp:sp>
    <dsp:sp modelId="{4F37849B-5AFD-4A4A-99AB-16F66D68678E}">
      <dsp:nvSpPr>
        <dsp:cNvPr id="0" name=""/>
        <dsp:cNvSpPr/>
      </dsp:nvSpPr>
      <dsp:spPr>
        <a:xfrm rot="16060536">
          <a:off x="4080026" y="1960058"/>
          <a:ext cx="324101" cy="43427"/>
        </a:xfrm>
        <a:custGeom>
          <a:avLst/>
          <a:gdLst/>
          <a:ahLst/>
          <a:cxnLst/>
          <a:rect l="0" t="0" r="0" b="0"/>
          <a:pathLst>
            <a:path>
              <a:moveTo>
                <a:pt x="0" y="21713"/>
              </a:moveTo>
              <a:lnTo>
                <a:pt x="324101" y="21713"/>
              </a:lnTo>
            </a:path>
          </a:pathLst>
        </a:custGeom>
        <a:noFill/>
        <a:ln w="76200" cap="flat" cmpd="sng" algn="ctr">
          <a:solidFill>
            <a:srgbClr val="0070C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b="1" kern="1200"/>
        </a:p>
      </dsp:txBody>
      <dsp:txXfrm rot="10800000">
        <a:off x="4233975" y="1973669"/>
        <a:ext cx="16205" cy="16205"/>
      </dsp:txXfrm>
    </dsp:sp>
    <dsp:sp modelId="{D2C6A1DD-764F-457B-BE2C-39B88C48D7B7}">
      <dsp:nvSpPr>
        <dsp:cNvPr id="0" name=""/>
        <dsp:cNvSpPr/>
      </dsp:nvSpPr>
      <dsp:spPr>
        <a:xfrm>
          <a:off x="2499967" y="105176"/>
          <a:ext cx="3401482" cy="1714857"/>
        </a:xfrm>
        <a:prstGeom prst="ellipse">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MA" sz="2800" b="1" kern="1200" dirty="0">
              <a:solidFill>
                <a:srgbClr val="002060"/>
              </a:solidFill>
            </a:rPr>
            <a:t>المكون الابيستيمولوجي (المعرفي )</a:t>
          </a:r>
          <a:r>
            <a:rPr lang="ar-MA" sz="3200" b="1" kern="1200" dirty="0">
              <a:solidFill>
                <a:srgbClr val="002060"/>
              </a:solidFill>
            </a:rPr>
            <a:t> </a:t>
          </a:r>
          <a:endParaRPr lang="fr-FR" sz="3200" b="1" kern="1200" dirty="0">
            <a:solidFill>
              <a:srgbClr val="002060"/>
            </a:solidFill>
          </a:endParaRPr>
        </a:p>
      </dsp:txBody>
      <dsp:txXfrm>
        <a:off x="2998103" y="356311"/>
        <a:ext cx="2405210" cy="1212587"/>
      </dsp:txXfrm>
    </dsp:sp>
    <dsp:sp modelId="{FC8D8AA0-852F-425D-873E-74F0C89C7D2E}">
      <dsp:nvSpPr>
        <dsp:cNvPr id="0" name=""/>
        <dsp:cNvSpPr/>
      </dsp:nvSpPr>
      <dsp:spPr>
        <a:xfrm rot="1529679">
          <a:off x="6340269" y="4739431"/>
          <a:ext cx="110243" cy="43427"/>
        </a:xfrm>
        <a:custGeom>
          <a:avLst/>
          <a:gdLst/>
          <a:ahLst/>
          <a:cxnLst/>
          <a:rect l="0" t="0" r="0" b="0"/>
          <a:pathLst>
            <a:path>
              <a:moveTo>
                <a:pt x="0" y="21713"/>
              </a:moveTo>
              <a:lnTo>
                <a:pt x="110243" y="21713"/>
              </a:lnTo>
            </a:path>
          </a:pathLst>
        </a:custGeom>
        <a:noFill/>
        <a:ln w="76200" cap="flat" cmpd="sng" algn="ctr">
          <a:solidFill>
            <a:srgbClr val="0070C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392635" y="4758388"/>
        <a:ext cx="5512" cy="5512"/>
      </dsp:txXfrm>
    </dsp:sp>
    <dsp:sp modelId="{2C482E2B-32D9-4E5A-A07B-EBFBC42C3B57}">
      <dsp:nvSpPr>
        <dsp:cNvPr id="0" name=""/>
        <dsp:cNvSpPr/>
      </dsp:nvSpPr>
      <dsp:spPr>
        <a:xfrm>
          <a:off x="6263008" y="4275635"/>
          <a:ext cx="2595271" cy="208234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MA" sz="2800" b="1" kern="1200" dirty="0">
              <a:solidFill>
                <a:srgbClr val="002060"/>
              </a:solidFill>
            </a:rPr>
            <a:t>المكون </a:t>
          </a:r>
          <a:r>
            <a:rPr lang="ar-MA" sz="2800" b="1" kern="1200" dirty="0" err="1">
              <a:solidFill>
                <a:srgbClr val="002060"/>
              </a:solidFill>
            </a:rPr>
            <a:t>الميتودولوجي</a:t>
          </a:r>
          <a:r>
            <a:rPr lang="ar-MA" sz="2800" b="1" kern="1200" dirty="0">
              <a:solidFill>
                <a:srgbClr val="002060"/>
              </a:solidFill>
            </a:rPr>
            <a:t>  (المنهجي )</a:t>
          </a:r>
          <a:endParaRPr lang="fr-FR" sz="2800" b="1" kern="1200" dirty="0">
            <a:solidFill>
              <a:srgbClr val="002060"/>
            </a:solidFill>
          </a:endParaRPr>
        </a:p>
      </dsp:txBody>
      <dsp:txXfrm>
        <a:off x="6643077" y="4580588"/>
        <a:ext cx="1835133" cy="1472440"/>
      </dsp:txXfrm>
    </dsp:sp>
    <dsp:sp modelId="{6A07D2E2-FDC8-4547-90BF-94A0A392F800}">
      <dsp:nvSpPr>
        <dsp:cNvPr id="0" name=""/>
        <dsp:cNvSpPr/>
      </dsp:nvSpPr>
      <dsp:spPr>
        <a:xfrm rot="9408290">
          <a:off x="2043792" y="4683035"/>
          <a:ext cx="173663" cy="43427"/>
        </a:xfrm>
        <a:custGeom>
          <a:avLst/>
          <a:gdLst/>
          <a:ahLst/>
          <a:cxnLst/>
          <a:rect l="0" t="0" r="0" b="0"/>
          <a:pathLst>
            <a:path>
              <a:moveTo>
                <a:pt x="0" y="21713"/>
              </a:moveTo>
              <a:lnTo>
                <a:pt x="173663" y="21713"/>
              </a:lnTo>
            </a:path>
          </a:pathLst>
        </a:custGeom>
        <a:noFill/>
        <a:ln w="76200" cap="flat" cmpd="sng" algn="ctr">
          <a:solidFill>
            <a:srgbClr val="0070C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2126282" y="4700407"/>
        <a:ext cx="8683" cy="8683"/>
      </dsp:txXfrm>
    </dsp:sp>
    <dsp:sp modelId="{3046CA04-10B7-4EF2-8F12-F9B4A958E8A9}">
      <dsp:nvSpPr>
        <dsp:cNvPr id="0" name=""/>
        <dsp:cNvSpPr/>
      </dsp:nvSpPr>
      <dsp:spPr>
        <a:xfrm>
          <a:off x="0" y="4091236"/>
          <a:ext cx="2137187" cy="2137187"/>
        </a:xfrm>
        <a:prstGeom prst="ellipse">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MA" sz="2800" b="1" kern="1200" dirty="0">
              <a:solidFill>
                <a:srgbClr val="002060"/>
              </a:solidFill>
            </a:rPr>
            <a:t>المكون السيكولوجي </a:t>
          </a:r>
        </a:p>
        <a:p>
          <a:pPr marL="0" lvl="0" indent="0" algn="ctr" defTabSz="1244600">
            <a:lnSpc>
              <a:spcPct val="90000"/>
            </a:lnSpc>
            <a:spcBef>
              <a:spcPct val="0"/>
            </a:spcBef>
            <a:spcAft>
              <a:spcPct val="35000"/>
            </a:spcAft>
            <a:buNone/>
          </a:pPr>
          <a:r>
            <a:rPr lang="ar-MA" sz="2800" b="1" kern="1200" dirty="0">
              <a:solidFill>
                <a:srgbClr val="002060"/>
              </a:solidFill>
            </a:rPr>
            <a:t>( المتعلم) </a:t>
          </a:r>
          <a:endParaRPr lang="fr-FR" sz="2800" b="1" kern="1200" dirty="0">
            <a:solidFill>
              <a:srgbClr val="002060"/>
            </a:solidFill>
          </a:endParaRPr>
        </a:p>
      </dsp:txBody>
      <dsp:txXfrm>
        <a:off x="312984" y="4404220"/>
        <a:ext cx="1511219" cy="15112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A7FFC-D2E7-41A1-96EC-D410199845AD}">
      <dsp:nvSpPr>
        <dsp:cNvPr id="0" name=""/>
        <dsp:cNvSpPr/>
      </dsp:nvSpPr>
      <dsp:spPr>
        <a:xfrm>
          <a:off x="4043015" y="1224749"/>
          <a:ext cx="2286203" cy="712521"/>
        </a:xfrm>
        <a:custGeom>
          <a:avLst/>
          <a:gdLst/>
          <a:ahLst/>
          <a:cxnLst/>
          <a:rect l="0" t="0" r="0" b="0"/>
          <a:pathLst>
            <a:path>
              <a:moveTo>
                <a:pt x="0" y="0"/>
              </a:moveTo>
              <a:lnTo>
                <a:pt x="0" y="485562"/>
              </a:lnTo>
              <a:lnTo>
                <a:pt x="2286203" y="485562"/>
              </a:lnTo>
              <a:lnTo>
                <a:pt x="2286203" y="712521"/>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431AA4-E584-48DF-BB6B-22E04FD7DCDB}">
      <dsp:nvSpPr>
        <dsp:cNvPr id="0" name=""/>
        <dsp:cNvSpPr/>
      </dsp:nvSpPr>
      <dsp:spPr>
        <a:xfrm>
          <a:off x="2018122" y="1224749"/>
          <a:ext cx="2024893" cy="712521"/>
        </a:xfrm>
        <a:custGeom>
          <a:avLst/>
          <a:gdLst/>
          <a:ahLst/>
          <a:cxnLst/>
          <a:rect l="0" t="0" r="0" b="0"/>
          <a:pathLst>
            <a:path>
              <a:moveTo>
                <a:pt x="2024893" y="0"/>
              </a:moveTo>
              <a:lnTo>
                <a:pt x="2024893" y="485562"/>
              </a:lnTo>
              <a:lnTo>
                <a:pt x="0" y="485562"/>
              </a:lnTo>
              <a:lnTo>
                <a:pt x="0" y="712521"/>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65590A-27F2-4451-B3CB-F03F37154570}">
      <dsp:nvSpPr>
        <dsp:cNvPr id="0" name=""/>
        <dsp:cNvSpPr/>
      </dsp:nvSpPr>
      <dsp:spPr>
        <a:xfrm>
          <a:off x="133786" y="508767"/>
          <a:ext cx="7818459" cy="715982"/>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AE42A72-0FBB-45F0-A186-760FF5DE40CF}">
      <dsp:nvSpPr>
        <dsp:cNvPr id="0" name=""/>
        <dsp:cNvSpPr/>
      </dsp:nvSpPr>
      <dsp:spPr>
        <a:xfrm>
          <a:off x="406000" y="767370"/>
          <a:ext cx="7818459" cy="71598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MA" sz="2800" b="1" kern="1200" dirty="0">
              <a:cs typeface="Arabic Transparent" pitchFamily="2" charset="-78"/>
            </a:rPr>
            <a:t>تتكون كل عملية تعليمية - </a:t>
          </a:r>
          <a:r>
            <a:rPr lang="ar-MA" sz="2800" b="1" kern="1200" dirty="0" err="1">
              <a:cs typeface="Arabic Transparent" pitchFamily="2" charset="-78"/>
            </a:rPr>
            <a:t>تعلمية</a:t>
          </a:r>
          <a:r>
            <a:rPr lang="ar-MA" sz="2800" b="1" kern="1200" dirty="0">
              <a:cs typeface="Arabic Transparent" pitchFamily="2" charset="-78"/>
            </a:rPr>
            <a:t> من متغيرين أساسين :  </a:t>
          </a:r>
          <a:endParaRPr lang="fr-FR" sz="2800" b="1" kern="1200" dirty="0">
            <a:cs typeface="Arabic Transparent" pitchFamily="2" charset="-78"/>
          </a:endParaRPr>
        </a:p>
      </dsp:txBody>
      <dsp:txXfrm>
        <a:off x="426970" y="788340"/>
        <a:ext cx="7776519" cy="674042"/>
      </dsp:txXfrm>
    </dsp:sp>
    <dsp:sp modelId="{45F63998-9CA1-4041-A938-B3F5AACADF58}">
      <dsp:nvSpPr>
        <dsp:cNvPr id="0" name=""/>
        <dsp:cNvSpPr/>
      </dsp:nvSpPr>
      <dsp:spPr>
        <a:xfrm>
          <a:off x="4133" y="1937270"/>
          <a:ext cx="4027977" cy="1010134"/>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C8C7A29-C1AC-43A8-8F19-74470775D084}">
      <dsp:nvSpPr>
        <dsp:cNvPr id="0" name=""/>
        <dsp:cNvSpPr/>
      </dsp:nvSpPr>
      <dsp:spPr>
        <a:xfrm>
          <a:off x="276347" y="2195874"/>
          <a:ext cx="4027977" cy="1010134"/>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ar-MA" sz="2400" b="1" kern="1200" dirty="0">
              <a:latin typeface="Arial Unicode MS" pitchFamily="34" charset="-128"/>
              <a:ea typeface="Arial Unicode MS" pitchFamily="34" charset="-128"/>
              <a:cs typeface="Arial Unicode MS" pitchFamily="34" charset="-128"/>
            </a:rPr>
            <a:t>نشاط المتعلم ( التعلم /التحصيل) </a:t>
          </a:r>
          <a:endParaRPr lang="fr-FR" sz="2400" b="1" kern="1200" dirty="0">
            <a:latin typeface="Arial Unicode MS" pitchFamily="34" charset="-128"/>
            <a:ea typeface="Arial Unicode MS" pitchFamily="34" charset="-128"/>
            <a:cs typeface="Arial Unicode MS" pitchFamily="34" charset="-128"/>
          </a:endParaRPr>
        </a:p>
      </dsp:txBody>
      <dsp:txXfrm>
        <a:off x="305933" y="2225460"/>
        <a:ext cx="3968805" cy="950962"/>
      </dsp:txXfrm>
    </dsp:sp>
    <dsp:sp modelId="{5B902656-FA0D-44E3-863B-1FE6EA5B57CA}">
      <dsp:nvSpPr>
        <dsp:cNvPr id="0" name=""/>
        <dsp:cNvSpPr/>
      </dsp:nvSpPr>
      <dsp:spPr>
        <a:xfrm>
          <a:off x="4576539" y="1937270"/>
          <a:ext cx="3505358" cy="948140"/>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221C478-76B8-4C1F-AEE3-3FFF55C15DB7}">
      <dsp:nvSpPr>
        <dsp:cNvPr id="0" name=""/>
        <dsp:cNvSpPr/>
      </dsp:nvSpPr>
      <dsp:spPr>
        <a:xfrm>
          <a:off x="4848753" y="2195874"/>
          <a:ext cx="3505358" cy="94814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ar-MA" sz="2400" b="1" kern="1200" dirty="0">
              <a:latin typeface="Arial Unicode MS" pitchFamily="34" charset="-128"/>
              <a:ea typeface="Arial Unicode MS" pitchFamily="34" charset="-128"/>
              <a:cs typeface="Arial Unicode MS" pitchFamily="34" charset="-128"/>
            </a:rPr>
            <a:t>نشاط المدرس ( التدريس) </a:t>
          </a:r>
          <a:endParaRPr lang="fr-FR" sz="2400" b="1" kern="1200" dirty="0">
            <a:latin typeface="Arial Unicode MS" pitchFamily="34" charset="-128"/>
            <a:ea typeface="Arial Unicode MS" pitchFamily="34" charset="-128"/>
            <a:cs typeface="Arial Unicode MS" pitchFamily="34" charset="-128"/>
          </a:endParaRPr>
        </a:p>
      </dsp:txBody>
      <dsp:txXfrm>
        <a:off x="4876523" y="2223644"/>
        <a:ext cx="3449818" cy="8926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D2E37-AC24-4F81-AB97-A842E40CB97F}">
      <dsp:nvSpPr>
        <dsp:cNvPr id="0" name=""/>
        <dsp:cNvSpPr/>
      </dsp:nvSpPr>
      <dsp:spPr>
        <a:xfrm>
          <a:off x="3081224" y="2434388"/>
          <a:ext cx="2255703" cy="1842988"/>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ar-MA" sz="3700" b="1" kern="1200" dirty="0"/>
            <a:t>المعرفة المدرسية </a:t>
          </a:r>
          <a:endParaRPr lang="fr-FR" sz="3700" b="1" kern="1200" dirty="0"/>
        </a:p>
      </dsp:txBody>
      <dsp:txXfrm>
        <a:off x="3411564" y="2704287"/>
        <a:ext cx="1595023" cy="1303190"/>
      </dsp:txXfrm>
    </dsp:sp>
    <dsp:sp modelId="{487ED7AA-1C0D-41BD-AF33-9FA2600E031E}">
      <dsp:nvSpPr>
        <dsp:cNvPr id="0" name=""/>
        <dsp:cNvSpPr/>
      </dsp:nvSpPr>
      <dsp:spPr>
        <a:xfrm rot="3586031">
          <a:off x="1581299" y="2710406"/>
          <a:ext cx="1792492" cy="835760"/>
        </a:xfrm>
        <a:prstGeom prst="curvedUpArrow">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F3E78E1-321E-433B-AAB0-9A97111246AC}">
      <dsp:nvSpPr>
        <dsp:cNvPr id="0" name=""/>
        <dsp:cNvSpPr/>
      </dsp:nvSpPr>
      <dsp:spPr>
        <a:xfrm>
          <a:off x="-257114" y="242734"/>
          <a:ext cx="4687248" cy="1919253"/>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justLow" defTabSz="1244600" rtl="1">
            <a:lnSpc>
              <a:spcPct val="90000"/>
            </a:lnSpc>
            <a:spcBef>
              <a:spcPct val="0"/>
            </a:spcBef>
            <a:spcAft>
              <a:spcPct val="35000"/>
            </a:spcAft>
            <a:buNone/>
          </a:pPr>
          <a:r>
            <a:rPr lang="ar-MA" sz="2800" b="1" kern="1200" dirty="0"/>
            <a:t>ضرورة ابتعاد المعرفة المدرسية عن المعرفة العامة أي المعرفة المبتذلة والرائجة داخل المجتمع بهدف المحافظة على مصداقية المشروع التعليمي.  </a:t>
          </a:r>
          <a:endParaRPr lang="fr-FR" sz="2800" b="1" kern="1200" dirty="0"/>
        </a:p>
      </dsp:txBody>
      <dsp:txXfrm>
        <a:off x="-200901" y="298947"/>
        <a:ext cx="4574822" cy="1806827"/>
      </dsp:txXfrm>
    </dsp:sp>
    <dsp:sp modelId="{22796306-60AC-47BC-A7F5-C434834F6F61}">
      <dsp:nvSpPr>
        <dsp:cNvPr id="0" name=""/>
        <dsp:cNvSpPr/>
      </dsp:nvSpPr>
      <dsp:spPr>
        <a:xfrm rot="7319037">
          <a:off x="5036357" y="2754537"/>
          <a:ext cx="1976746" cy="782393"/>
        </a:xfrm>
        <a:prstGeom prst="curvedDownArrow">
          <a:avLst/>
        </a:prstGeom>
        <a:solidFill>
          <a:schemeClr val="accent2">
            <a:hueOff val="4681520"/>
            <a:satOff val="-5839"/>
            <a:lumOff val="137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A6EBB7F-2653-49E7-8270-03FBDDAB7F3E}">
      <dsp:nvSpPr>
        <dsp:cNvPr id="0" name=""/>
        <dsp:cNvSpPr/>
      </dsp:nvSpPr>
      <dsp:spPr>
        <a:xfrm>
          <a:off x="4593144" y="283164"/>
          <a:ext cx="4050848" cy="1886050"/>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justLow" defTabSz="1244600" rtl="1">
            <a:lnSpc>
              <a:spcPct val="90000"/>
            </a:lnSpc>
            <a:spcBef>
              <a:spcPct val="0"/>
            </a:spcBef>
            <a:spcAft>
              <a:spcPct val="35000"/>
            </a:spcAft>
            <a:buNone/>
          </a:pPr>
          <a:r>
            <a:rPr lang="ar-MA" sz="2800" b="1" kern="1200" dirty="0"/>
            <a:t>ضرورة مصادقة العلماء(أهل الاختصاص) على سلامة المعرفة المدرسية حتى تكون قريبة من المعرفة العالمة. </a:t>
          </a:r>
          <a:endParaRPr lang="fr-FR" sz="2800" b="1" kern="1200" dirty="0"/>
        </a:p>
      </dsp:txBody>
      <dsp:txXfrm>
        <a:off x="4648385" y="338405"/>
        <a:ext cx="3940366" cy="17755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4D6C6-B3C2-4214-B0FE-B113F305AE7F}">
      <dsp:nvSpPr>
        <dsp:cNvPr id="0" name=""/>
        <dsp:cNvSpPr/>
      </dsp:nvSpPr>
      <dsp:spPr>
        <a:xfrm>
          <a:off x="188207" y="0"/>
          <a:ext cx="8241484" cy="6143668"/>
        </a:xfrm>
        <a:prstGeom prst="triangle">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sp>
    <dsp:sp modelId="{C362F44D-AB56-4F49-AA93-288AF3BC3AED}">
      <dsp:nvSpPr>
        <dsp:cNvPr id="0" name=""/>
        <dsp:cNvSpPr/>
      </dsp:nvSpPr>
      <dsp:spPr>
        <a:xfrm>
          <a:off x="1143027" y="152753"/>
          <a:ext cx="3199219" cy="853472"/>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MA" sz="2400" b="1" kern="1200" dirty="0"/>
            <a:t>المعرفة العالمة </a:t>
          </a:r>
          <a:endParaRPr lang="fr-FR" sz="2400" b="1" kern="1200" dirty="0"/>
        </a:p>
      </dsp:txBody>
      <dsp:txXfrm>
        <a:off x="1184690" y="194416"/>
        <a:ext cx="3115893" cy="770146"/>
      </dsp:txXfrm>
    </dsp:sp>
    <dsp:sp modelId="{388EB1BD-B0F1-457A-9C7F-4DD740361613}">
      <dsp:nvSpPr>
        <dsp:cNvPr id="0" name=""/>
        <dsp:cNvSpPr/>
      </dsp:nvSpPr>
      <dsp:spPr>
        <a:xfrm>
          <a:off x="2970439" y="1842957"/>
          <a:ext cx="2601729" cy="938283"/>
        </a:xfrm>
        <a:prstGeom prst="roundRect">
          <a:avLst/>
        </a:prstGeom>
        <a:solidFill>
          <a:schemeClr val="lt1">
            <a:alpha val="90000"/>
            <a:hueOff val="0"/>
            <a:satOff val="0"/>
            <a:lumOff val="0"/>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MA" sz="2400" b="1" kern="1200" dirty="0"/>
            <a:t>معرفة مقررة من أجل التدريـــس </a:t>
          </a:r>
          <a:endParaRPr lang="fr-FR" sz="2400" b="1" kern="1200" dirty="0"/>
        </a:p>
      </dsp:txBody>
      <dsp:txXfrm>
        <a:off x="3016242" y="1888760"/>
        <a:ext cx="2510123" cy="846677"/>
      </dsp:txXfrm>
    </dsp:sp>
    <dsp:sp modelId="{CA0FDA20-E6E3-4643-9DC0-94A87CCF92AB}">
      <dsp:nvSpPr>
        <dsp:cNvPr id="0" name=""/>
        <dsp:cNvSpPr/>
      </dsp:nvSpPr>
      <dsp:spPr>
        <a:xfrm>
          <a:off x="2786085" y="3495718"/>
          <a:ext cx="2760067" cy="861553"/>
        </a:xfrm>
        <a:prstGeom prst="roundRect">
          <a:avLst/>
        </a:prstGeom>
        <a:solidFill>
          <a:schemeClr val="lt1">
            <a:alpha val="90000"/>
            <a:hueOff val="0"/>
            <a:satOff val="0"/>
            <a:lumOff val="0"/>
            <a:alphaOff val="0"/>
          </a:schemeClr>
        </a:solidFill>
        <a:ln w="25400" cap="flat" cmpd="sng" algn="ctr">
          <a:solidFill>
            <a:schemeClr val="accent2">
              <a:hueOff val="2340760"/>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MA" sz="2400" b="1" kern="1200" dirty="0"/>
            <a:t>معرفة مـــــدرسة </a:t>
          </a:r>
          <a:endParaRPr lang="fr-FR" sz="2400" b="1" kern="1200" dirty="0"/>
        </a:p>
      </dsp:txBody>
      <dsp:txXfrm>
        <a:off x="2828143" y="3537776"/>
        <a:ext cx="2675951" cy="777437"/>
      </dsp:txXfrm>
    </dsp:sp>
    <dsp:sp modelId="{BC6B2105-6AD0-425F-B65C-56B4E0DE2CEE}">
      <dsp:nvSpPr>
        <dsp:cNvPr id="0" name=""/>
        <dsp:cNvSpPr/>
      </dsp:nvSpPr>
      <dsp:spPr>
        <a:xfrm>
          <a:off x="2832787" y="5215017"/>
          <a:ext cx="3026865" cy="861553"/>
        </a:xfrm>
        <a:prstGeom prst="roundRect">
          <a:avLst/>
        </a:prstGeom>
        <a:solidFill>
          <a:schemeClr val="lt1">
            <a:alpha val="90000"/>
            <a:hueOff val="0"/>
            <a:satOff val="0"/>
            <a:lumOff val="0"/>
            <a:alphaOff val="0"/>
          </a:schemeClr>
        </a:solidFill>
        <a:ln w="25400" cap="flat" cmpd="sng" algn="ctr">
          <a:solidFill>
            <a:schemeClr val="accent2">
              <a:hueOff val="3511140"/>
              <a:satOff val="-4379"/>
              <a:lumOff val="10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MA" sz="2400" b="1" kern="1200"/>
            <a:t>معرفة مكتسبـــة </a:t>
          </a:r>
          <a:endParaRPr lang="fr-FR" sz="2400" b="1" kern="1200" dirty="0"/>
        </a:p>
      </dsp:txBody>
      <dsp:txXfrm>
        <a:off x="2874845" y="5257075"/>
        <a:ext cx="2942749" cy="777437"/>
      </dsp:txXfrm>
    </dsp:sp>
    <dsp:sp modelId="{9A04B420-03F7-4715-B2F3-4FBC6984B76C}">
      <dsp:nvSpPr>
        <dsp:cNvPr id="0" name=""/>
        <dsp:cNvSpPr/>
      </dsp:nvSpPr>
      <dsp:spPr>
        <a:xfrm>
          <a:off x="4413668" y="137641"/>
          <a:ext cx="3993384" cy="861553"/>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MA" sz="2400" b="1" kern="1200" dirty="0"/>
            <a:t>القيم والضوابط الاجتماعية المرجعية </a:t>
          </a:r>
          <a:endParaRPr lang="fr-FR" sz="2400" b="1" kern="1200" dirty="0"/>
        </a:p>
      </dsp:txBody>
      <dsp:txXfrm>
        <a:off x="4455726" y="179699"/>
        <a:ext cx="3909268" cy="7774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0DE9D-1844-4202-903A-E758CA95F3A6}">
      <dsp:nvSpPr>
        <dsp:cNvPr id="0" name=""/>
        <dsp:cNvSpPr/>
      </dsp:nvSpPr>
      <dsp:spPr>
        <a:xfrm>
          <a:off x="888223" y="553303"/>
          <a:ext cx="6929742" cy="5438863"/>
        </a:xfrm>
        <a:prstGeom prst="blockArc">
          <a:avLst>
            <a:gd name="adj1" fmla="val 10725181"/>
            <a:gd name="adj2" fmla="val 16918510"/>
            <a:gd name="adj3" fmla="val 4643"/>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182000"/>
      </dsp:spPr>
      <dsp:style>
        <a:lnRef idx="3">
          <a:schemeClr val="lt1"/>
        </a:lnRef>
        <a:fillRef idx="1">
          <a:schemeClr val="accent1"/>
        </a:fillRef>
        <a:effectRef idx="1">
          <a:schemeClr val="accent1"/>
        </a:effectRef>
        <a:fontRef idx="minor">
          <a:schemeClr val="lt1"/>
        </a:fontRef>
      </dsp:style>
    </dsp:sp>
    <dsp:sp modelId="{49548F24-3B1E-4E42-99D1-09ADB86BD71F}">
      <dsp:nvSpPr>
        <dsp:cNvPr id="0" name=""/>
        <dsp:cNvSpPr/>
      </dsp:nvSpPr>
      <dsp:spPr>
        <a:xfrm>
          <a:off x="743442" y="491115"/>
          <a:ext cx="6574454" cy="5775894"/>
        </a:xfrm>
        <a:prstGeom prst="blockArc">
          <a:avLst>
            <a:gd name="adj1" fmla="val 4681490"/>
            <a:gd name="adj2" fmla="val 10874819"/>
            <a:gd name="adj3" fmla="val 4643"/>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182000"/>
      </dsp:spPr>
      <dsp:style>
        <a:lnRef idx="3">
          <a:schemeClr val="lt1"/>
        </a:lnRef>
        <a:fillRef idx="1">
          <a:schemeClr val="accent1"/>
        </a:fillRef>
        <a:effectRef idx="1">
          <a:schemeClr val="accent1"/>
        </a:effectRef>
        <a:fontRef idx="minor">
          <a:schemeClr val="lt1"/>
        </a:fontRef>
      </dsp:style>
    </dsp:sp>
    <dsp:sp modelId="{DFF9F7F2-51A3-4707-814E-8967A208EBD7}">
      <dsp:nvSpPr>
        <dsp:cNvPr id="0" name=""/>
        <dsp:cNvSpPr/>
      </dsp:nvSpPr>
      <dsp:spPr>
        <a:xfrm>
          <a:off x="1142976" y="568470"/>
          <a:ext cx="6883124" cy="5621184"/>
        </a:xfrm>
        <a:prstGeom prst="blockArc">
          <a:avLst>
            <a:gd name="adj1" fmla="val 21525181"/>
            <a:gd name="adj2" fmla="val 6118510"/>
            <a:gd name="adj3" fmla="val 4643"/>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182000"/>
      </dsp:spPr>
      <dsp:style>
        <a:lnRef idx="3">
          <a:schemeClr val="lt1"/>
        </a:lnRef>
        <a:fillRef idx="1">
          <a:schemeClr val="accent4"/>
        </a:fillRef>
        <a:effectRef idx="1">
          <a:schemeClr val="accent4"/>
        </a:effectRef>
        <a:fontRef idx="minor">
          <a:schemeClr val="lt1"/>
        </a:fontRef>
      </dsp:style>
    </dsp:sp>
    <dsp:sp modelId="{5E047222-5AD8-4DBE-97C8-38E63CD012A2}">
      <dsp:nvSpPr>
        <dsp:cNvPr id="0" name=""/>
        <dsp:cNvSpPr/>
      </dsp:nvSpPr>
      <dsp:spPr>
        <a:xfrm>
          <a:off x="1643046" y="669349"/>
          <a:ext cx="6419094" cy="5206773"/>
        </a:xfrm>
        <a:prstGeom prst="blockArc">
          <a:avLst>
            <a:gd name="adj1" fmla="val 15481490"/>
            <a:gd name="adj2" fmla="val 74819"/>
            <a:gd name="adj3" fmla="val 4643"/>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182000"/>
      </dsp:spPr>
      <dsp:style>
        <a:lnRef idx="3">
          <a:schemeClr val="lt1"/>
        </a:lnRef>
        <a:fillRef idx="1">
          <a:schemeClr val="accent1"/>
        </a:fillRef>
        <a:effectRef idx="1">
          <a:schemeClr val="accent1"/>
        </a:effectRef>
        <a:fontRef idx="minor">
          <a:schemeClr val="lt1"/>
        </a:fontRef>
      </dsp:style>
    </dsp:sp>
    <dsp:sp modelId="{1976804F-CEF4-4EE8-A09A-72ABAD144AF4}">
      <dsp:nvSpPr>
        <dsp:cNvPr id="0" name=""/>
        <dsp:cNvSpPr/>
      </dsp:nvSpPr>
      <dsp:spPr>
        <a:xfrm>
          <a:off x="3081666" y="2280249"/>
          <a:ext cx="2633357" cy="2091299"/>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35560" tIns="35560" rIns="35560" bIns="35560" numCol="1" spcCol="1270" anchor="ctr" anchorCtr="0">
          <a:noAutofit/>
        </a:bodyPr>
        <a:lstStyle/>
        <a:p>
          <a:pPr marL="0" lvl="0" indent="0" algn="justLow" defTabSz="1244600" rtl="1">
            <a:lnSpc>
              <a:spcPct val="90000"/>
            </a:lnSpc>
            <a:spcBef>
              <a:spcPct val="0"/>
            </a:spcBef>
            <a:spcAft>
              <a:spcPct val="35000"/>
            </a:spcAft>
            <a:buNone/>
          </a:pPr>
          <a:r>
            <a:rPr lang="ar-MA" sz="2800" b="1" kern="1200" dirty="0">
              <a:solidFill>
                <a:schemeClr val="tx1"/>
              </a:solidFill>
            </a:rPr>
            <a:t>المخاطر المرتبطة بعملية النقل </a:t>
          </a:r>
          <a:r>
            <a:rPr lang="ar-MA" sz="2800" b="1" kern="1200" dirty="0" err="1">
              <a:solidFill>
                <a:schemeClr val="tx1"/>
              </a:solidFill>
            </a:rPr>
            <a:t>الديـــداكتيكي</a:t>
          </a:r>
          <a:r>
            <a:rPr lang="ar-MA" sz="2800" b="1" kern="1200" dirty="0">
              <a:solidFill>
                <a:schemeClr val="tx1"/>
              </a:solidFill>
            </a:rPr>
            <a:t> </a:t>
          </a:r>
          <a:endParaRPr lang="fr-FR" sz="2800" b="1" kern="1200" dirty="0">
            <a:solidFill>
              <a:schemeClr val="tx1"/>
            </a:solidFill>
          </a:endParaRPr>
        </a:p>
      </dsp:txBody>
      <dsp:txXfrm>
        <a:off x="3467312" y="2586513"/>
        <a:ext cx="1862065" cy="1478771"/>
      </dsp:txXfrm>
    </dsp:sp>
    <dsp:sp modelId="{31D75D08-1CCB-46B3-8816-BBC4EC342C43}">
      <dsp:nvSpPr>
        <dsp:cNvPr id="0" name=""/>
        <dsp:cNvSpPr/>
      </dsp:nvSpPr>
      <dsp:spPr>
        <a:xfrm>
          <a:off x="2760825" y="-97400"/>
          <a:ext cx="3279729" cy="1960776"/>
        </a:xfrm>
        <a:prstGeom prst="ellips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30480" tIns="30480" rIns="30480" bIns="30480" numCol="1" spcCol="1270" anchor="ctr" anchorCtr="0">
          <a:noAutofit/>
        </a:bodyPr>
        <a:lstStyle/>
        <a:p>
          <a:pPr marL="0" lvl="0" indent="0" algn="justLow" defTabSz="1066800" rtl="1">
            <a:lnSpc>
              <a:spcPct val="90000"/>
            </a:lnSpc>
            <a:spcBef>
              <a:spcPct val="0"/>
            </a:spcBef>
            <a:spcAft>
              <a:spcPct val="35000"/>
            </a:spcAft>
            <a:buNone/>
          </a:pPr>
          <a:r>
            <a:rPr lang="ar-MA" sz="2400" b="1" kern="1200" dirty="0">
              <a:solidFill>
                <a:schemeClr val="tx1"/>
              </a:solidFill>
            </a:rPr>
            <a:t>صعوبة التوفيق بين سياقين مختلفين للمعرفة العالمة والمعرفة المدرسية </a:t>
          </a:r>
          <a:endParaRPr lang="fr-FR" sz="2400" b="1" kern="1200" dirty="0">
            <a:solidFill>
              <a:schemeClr val="tx1"/>
            </a:solidFill>
          </a:endParaRPr>
        </a:p>
      </dsp:txBody>
      <dsp:txXfrm>
        <a:off x="3241130" y="189749"/>
        <a:ext cx="2319119" cy="1386478"/>
      </dsp:txXfrm>
    </dsp:sp>
    <dsp:sp modelId="{8E344900-D632-4029-A48A-23C2F72C9C3E}">
      <dsp:nvSpPr>
        <dsp:cNvPr id="0" name=""/>
        <dsp:cNvSpPr/>
      </dsp:nvSpPr>
      <dsp:spPr>
        <a:xfrm>
          <a:off x="5912921" y="2101351"/>
          <a:ext cx="2873952" cy="2449096"/>
        </a:xfrm>
        <a:prstGeom prst="ellips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30480" tIns="30480" rIns="30480" bIns="30480" numCol="1" spcCol="1270" anchor="ctr" anchorCtr="0">
          <a:noAutofit/>
        </a:bodyPr>
        <a:lstStyle/>
        <a:p>
          <a:pPr marL="0" lvl="0" indent="0" algn="justLow" defTabSz="1066800" rtl="1">
            <a:lnSpc>
              <a:spcPct val="90000"/>
            </a:lnSpc>
            <a:spcBef>
              <a:spcPct val="0"/>
            </a:spcBef>
            <a:spcAft>
              <a:spcPct val="35000"/>
            </a:spcAft>
            <a:buNone/>
          </a:pPr>
          <a:r>
            <a:rPr lang="ar-MA" sz="2400" b="1" kern="1200" dirty="0">
              <a:solidFill>
                <a:schemeClr val="tx1"/>
              </a:solidFill>
            </a:rPr>
            <a:t>إخراج المفاهيم من مرجعياتها النظرية وإعادة ربطها بمفاهيم أخرى قصد ملائمتها لعمليتي التعليم والتعلم </a:t>
          </a:r>
          <a:endParaRPr lang="fr-FR" sz="2400" b="1" kern="1200" dirty="0">
            <a:solidFill>
              <a:schemeClr val="tx1"/>
            </a:solidFill>
          </a:endParaRPr>
        </a:p>
      </dsp:txBody>
      <dsp:txXfrm>
        <a:off x="6333802" y="2460013"/>
        <a:ext cx="2032190" cy="1731772"/>
      </dsp:txXfrm>
    </dsp:sp>
    <dsp:sp modelId="{BF49FF01-7E01-4739-B5CD-8DAAF5F71D91}">
      <dsp:nvSpPr>
        <dsp:cNvPr id="0" name=""/>
        <dsp:cNvSpPr/>
      </dsp:nvSpPr>
      <dsp:spPr>
        <a:xfrm>
          <a:off x="2786081" y="4939363"/>
          <a:ext cx="3229217" cy="1658895"/>
        </a:xfrm>
        <a:prstGeom prst="ellips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30480" tIns="30480" rIns="30480" bIns="30480" numCol="1" spcCol="1270" anchor="ctr" anchorCtr="0">
          <a:noAutofit/>
        </a:bodyPr>
        <a:lstStyle/>
        <a:p>
          <a:pPr marL="0" lvl="0" indent="0" algn="justLow" defTabSz="1066800" rtl="1">
            <a:lnSpc>
              <a:spcPct val="90000"/>
            </a:lnSpc>
            <a:spcBef>
              <a:spcPct val="0"/>
            </a:spcBef>
            <a:spcAft>
              <a:spcPct val="35000"/>
            </a:spcAft>
            <a:buNone/>
          </a:pPr>
          <a:r>
            <a:rPr lang="ar-MA" sz="2400" b="1" kern="1200" dirty="0">
              <a:solidFill>
                <a:schemeClr val="tx1"/>
              </a:solidFill>
            </a:rPr>
            <a:t>فصل ونزع المعرفة المدرسية عن أصولها وعن سياق إنتاجها التاريخي </a:t>
          </a:r>
          <a:endParaRPr lang="fr-FR" sz="2400" b="1" kern="1200" dirty="0">
            <a:solidFill>
              <a:schemeClr val="tx1"/>
            </a:solidFill>
          </a:endParaRPr>
        </a:p>
      </dsp:txBody>
      <dsp:txXfrm>
        <a:off x="3258989" y="5182303"/>
        <a:ext cx="2283401" cy="1173015"/>
      </dsp:txXfrm>
    </dsp:sp>
    <dsp:sp modelId="{E24CB2D2-E001-4104-9159-F844F0CE5267}">
      <dsp:nvSpPr>
        <dsp:cNvPr id="0" name=""/>
        <dsp:cNvSpPr/>
      </dsp:nvSpPr>
      <dsp:spPr>
        <a:xfrm>
          <a:off x="0" y="2172789"/>
          <a:ext cx="2902966" cy="2306219"/>
        </a:xfrm>
        <a:prstGeom prst="ellips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30480" tIns="30480" rIns="30480" bIns="30480" numCol="1" spcCol="1270" anchor="ctr" anchorCtr="0">
          <a:noAutofit/>
        </a:bodyPr>
        <a:lstStyle/>
        <a:p>
          <a:pPr marL="0" lvl="0" indent="0" algn="justLow" defTabSz="1066800" rtl="1">
            <a:lnSpc>
              <a:spcPct val="90000"/>
            </a:lnSpc>
            <a:spcBef>
              <a:spcPct val="0"/>
            </a:spcBef>
            <a:spcAft>
              <a:spcPct val="35000"/>
            </a:spcAft>
            <a:buNone/>
          </a:pPr>
          <a:r>
            <a:rPr lang="ar-MA" sz="2400" b="1" kern="1200" dirty="0">
              <a:solidFill>
                <a:schemeClr val="tx1"/>
              </a:solidFill>
            </a:rPr>
            <a:t>صعوبة تجزيء وتفكيك المعرفة العلمية بهدف تدريسها يؤدي إلى تشويها</a:t>
          </a:r>
          <a:endParaRPr lang="fr-FR" sz="2400" b="1" kern="1200" dirty="0">
            <a:solidFill>
              <a:schemeClr val="tx1"/>
            </a:solidFill>
          </a:endParaRPr>
        </a:p>
      </dsp:txBody>
      <dsp:txXfrm>
        <a:off x="425130" y="2510527"/>
        <a:ext cx="2052706" cy="163074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78FC01-56B8-42BF-9BB1-B8D15FF01F18}" type="datetimeFigureOut">
              <a:rPr lang="fr-FR" smtClean="0"/>
              <a:pPr/>
              <a:t>28/02/2019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DEFD81-F0E3-469F-AB67-A4B12DE5ACCD}" type="slidenum">
              <a:rPr lang="fr-FR" smtClean="0"/>
              <a:pPr/>
              <a:t>‹N°›</a:t>
            </a:fld>
            <a:endParaRPr lang="fr-FR"/>
          </a:p>
        </p:txBody>
      </p:sp>
    </p:spTree>
    <p:extLst>
      <p:ext uri="{BB962C8B-B14F-4D97-AF65-F5344CB8AC3E}">
        <p14:creationId xmlns:p14="http://schemas.microsoft.com/office/powerpoint/2010/main" val="1072067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0DEFD81-F0E3-469F-AB67-A4B12DE5ACCD}" type="slidenum">
              <a:rPr lang="fr-FR" smtClean="0"/>
              <a:pPr/>
              <a:t>6</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0DEFD81-F0E3-469F-AB67-A4B12DE5ACCD}" type="slidenum">
              <a:rPr lang="fr-FR" smtClean="0"/>
              <a:pPr/>
              <a:t>62</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MA" dirty="0"/>
              <a:t>ا </a:t>
            </a:r>
            <a:endParaRPr lang="fr-FR" dirty="0"/>
          </a:p>
        </p:txBody>
      </p:sp>
      <p:sp>
        <p:nvSpPr>
          <p:cNvPr id="4" name="Espace réservé du numéro de diapositive 3"/>
          <p:cNvSpPr>
            <a:spLocks noGrp="1"/>
          </p:cNvSpPr>
          <p:nvPr>
            <p:ph type="sldNum" sz="quarter" idx="10"/>
          </p:nvPr>
        </p:nvSpPr>
        <p:spPr/>
        <p:txBody>
          <a:bodyPr/>
          <a:lstStyle/>
          <a:p>
            <a:fld id="{50DEFD81-F0E3-469F-AB67-A4B12DE5ACCD}" type="slidenum">
              <a:rPr lang="fr-FR" smtClean="0"/>
              <a:pPr/>
              <a:t>66</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0DEFD81-F0E3-469F-AB67-A4B12DE5ACCD}" type="slidenum">
              <a:rPr lang="fr-FR" smtClean="0"/>
              <a:pPr/>
              <a:t>85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s</a:t>
            </a:r>
          </a:p>
        </p:txBody>
      </p:sp>
      <p:sp>
        <p:nvSpPr>
          <p:cNvPr id="4" name="Espace réservé du numéro de diapositive 3"/>
          <p:cNvSpPr>
            <a:spLocks noGrp="1"/>
          </p:cNvSpPr>
          <p:nvPr>
            <p:ph type="sldNum" sz="quarter" idx="10"/>
          </p:nvPr>
        </p:nvSpPr>
        <p:spPr/>
        <p:txBody>
          <a:bodyPr/>
          <a:lstStyle/>
          <a:p>
            <a:fld id="{50DEFD81-F0E3-469F-AB67-A4B12DE5ACCD}" type="slidenum">
              <a:rPr lang="fr-FR" smtClean="0"/>
              <a:pPr/>
              <a:t>7</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0DEFD81-F0E3-469F-AB67-A4B12DE5ACCD}" type="slidenum">
              <a:rPr lang="fr-FR" smtClean="0"/>
              <a:pPr/>
              <a:t>8</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0DEFD81-F0E3-469F-AB67-A4B12DE5ACCD}" type="slidenum">
              <a:rPr lang="fr-FR" smtClean="0"/>
              <a:pPr/>
              <a:t>15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0DEFD81-F0E3-469F-AB67-A4B12DE5ACCD}" type="slidenum">
              <a:rPr lang="fr-FR" smtClean="0"/>
              <a:pPr/>
              <a:t>20</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0DEFD81-F0E3-469F-AB67-A4B12DE5ACCD}" type="slidenum">
              <a:rPr lang="fr-FR" smtClean="0"/>
              <a:pPr/>
              <a:t>24</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MA" dirty="0"/>
              <a:t>صل </a:t>
            </a:r>
            <a:endParaRPr lang="fr-FR" dirty="0"/>
          </a:p>
        </p:txBody>
      </p:sp>
      <p:sp>
        <p:nvSpPr>
          <p:cNvPr id="4" name="Espace réservé du numéro de diapositive 3"/>
          <p:cNvSpPr>
            <a:spLocks noGrp="1"/>
          </p:cNvSpPr>
          <p:nvPr>
            <p:ph type="sldNum" sz="quarter" idx="10"/>
          </p:nvPr>
        </p:nvSpPr>
        <p:spPr/>
        <p:txBody>
          <a:bodyPr/>
          <a:lstStyle/>
          <a:p>
            <a:fld id="{50DEFD81-F0E3-469F-AB67-A4B12DE5ACCD}" type="slidenum">
              <a:rPr lang="fr-FR" smtClean="0"/>
              <a:pPr/>
              <a:t>26</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0DEFD81-F0E3-469F-AB67-A4B12DE5ACCD}" type="slidenum">
              <a:rPr lang="fr-FR" smtClean="0"/>
              <a:pPr/>
              <a:t>46</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MA" dirty="0"/>
              <a:t>ب</a:t>
            </a:r>
            <a:endParaRPr lang="fr-FR" dirty="0"/>
          </a:p>
        </p:txBody>
      </p:sp>
      <p:sp>
        <p:nvSpPr>
          <p:cNvPr id="4" name="Espace réservé du numéro de diapositive 3"/>
          <p:cNvSpPr>
            <a:spLocks noGrp="1"/>
          </p:cNvSpPr>
          <p:nvPr>
            <p:ph type="sldNum" sz="quarter" idx="10"/>
          </p:nvPr>
        </p:nvSpPr>
        <p:spPr/>
        <p:txBody>
          <a:bodyPr/>
          <a:lstStyle/>
          <a:p>
            <a:fld id="{50DEFD81-F0E3-469F-AB67-A4B12DE5ACCD}" type="slidenum">
              <a:rPr lang="fr-FR" smtClean="0"/>
              <a:pPr/>
              <a:t>49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onlydoo.com/" TargetMode="External" /><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print"/>
          <a:srcRect/>
          <a:stretch>
            <a:fillRect t="-3000" b="-3000"/>
          </a:stretch>
        </a:blipFill>
        <a:effectLst/>
      </p:bgPr>
    </p:bg>
    <p:spTree>
      <p:nvGrpSpPr>
        <p:cNvPr id="1" name=""/>
        <p:cNvGrpSpPr/>
        <p:nvPr/>
      </p:nvGrpSpPr>
      <p:grpSpPr>
        <a:xfrm>
          <a:off x="0" y="0"/>
          <a:ext cx="0" cy="0"/>
          <a:chOff x="0" y="0"/>
          <a:chExt cx="0" cy="0"/>
        </a:xfrm>
      </p:grpSpPr>
      <p:sp>
        <p:nvSpPr>
          <p:cNvPr id="4" name="ZoneTexte 3"/>
          <p:cNvSpPr txBox="1"/>
          <p:nvPr/>
        </p:nvSpPr>
        <p:spPr>
          <a:xfrm>
            <a:off x="3786182" y="6357958"/>
            <a:ext cx="1071570" cy="276999"/>
          </a:xfrm>
          <a:prstGeom prst="rect">
            <a:avLst/>
          </a:prstGeom>
          <a:noFill/>
        </p:spPr>
        <p:txBody>
          <a:bodyPr>
            <a:prstTxWarp prst="textSlantUp">
              <a:avLst/>
            </a:prstTxWarp>
            <a:spAutoFit/>
          </a:bodyPr>
          <a:lstStyle/>
          <a:p>
            <a:pPr fontAlgn="auto">
              <a:spcBef>
                <a:spcPts val="0"/>
              </a:spcBef>
              <a:spcAft>
                <a:spcPts val="0"/>
              </a:spcAft>
              <a:defRPr/>
            </a:pPr>
            <a:r>
              <a:rPr lang="en-US" sz="1200" dirty="0">
                <a:ln>
                  <a:solidFill>
                    <a:schemeClr val="accent5">
                      <a:lumMod val="40000"/>
                      <a:lumOff val="60000"/>
                    </a:schemeClr>
                  </a:solidFill>
                </a:ln>
                <a:latin typeface="+mn-lt"/>
                <a:cs typeface="+mn-cs"/>
                <a:hlinkClick r:id="rId3"/>
              </a:rPr>
              <a:t>Onlydoo.com</a:t>
            </a:r>
            <a:endParaRPr lang="fr-FR" sz="1200" dirty="0">
              <a:ln>
                <a:solidFill>
                  <a:schemeClr val="accent5">
                    <a:lumMod val="40000"/>
                    <a:lumOff val="60000"/>
                  </a:schemeClr>
                </a:solidFill>
              </a:ln>
              <a:latin typeface="+mn-lt"/>
              <a:cs typeface="+mn-cs"/>
            </a:endParaRPr>
          </a:p>
        </p:txBody>
      </p:sp>
      <p:sp>
        <p:nvSpPr>
          <p:cNvPr id="2" name="Titre 1"/>
          <p:cNvSpPr>
            <a:spLocks noGrp="1"/>
          </p:cNvSpPr>
          <p:nvPr>
            <p:ph type="ctrTitle"/>
          </p:nvPr>
        </p:nvSpPr>
        <p:spPr>
          <a:xfrm>
            <a:off x="642910" y="1214422"/>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5" name="Espace réservé de la date 3"/>
          <p:cNvSpPr>
            <a:spLocks noGrp="1"/>
          </p:cNvSpPr>
          <p:nvPr>
            <p:ph type="dt" sz="half" idx="10"/>
          </p:nvPr>
        </p:nvSpPr>
        <p:spPr/>
        <p:txBody>
          <a:bodyPr/>
          <a:lstStyle>
            <a:lvl1pPr>
              <a:defRPr/>
            </a:lvl1pPr>
          </a:lstStyle>
          <a:p>
            <a:fld id="{911C7060-C233-491D-BC63-C0017BC77377}" type="datetimeFigureOut">
              <a:rPr lang="fr-FR" smtClean="0"/>
              <a:pPr/>
              <a:t>28/02/2019</a:t>
            </a:fld>
            <a:endParaRPr lang="fr-FR"/>
          </a:p>
        </p:txBody>
      </p:sp>
      <p:sp>
        <p:nvSpPr>
          <p:cNvPr id="6" name="Espace réservé du numéro de diapositive 5"/>
          <p:cNvSpPr>
            <a:spLocks noGrp="1"/>
          </p:cNvSpPr>
          <p:nvPr>
            <p:ph type="sldNum" sz="quarter" idx="11"/>
          </p:nvPr>
        </p:nvSpPr>
        <p:spPr/>
        <p:txBody>
          <a:bodyPr/>
          <a:lstStyle>
            <a:lvl1pPr>
              <a:defRPr/>
            </a:lvl1pPr>
          </a:lstStyle>
          <a:p>
            <a:fld id="{2185215C-16E6-435A-BE3B-1E48C57C48E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911C7060-C233-491D-BC63-C0017BC77377}" type="datetimeFigureOut">
              <a:rPr lang="fr-FR" smtClean="0"/>
              <a:pPr/>
              <a:t>28/02/2019</a:t>
            </a:fld>
            <a:endParaRPr lang="fr-FR"/>
          </a:p>
        </p:txBody>
      </p:sp>
      <p:sp>
        <p:nvSpPr>
          <p:cNvPr id="5" name="Espace réservé du pied de page 4"/>
          <p:cNvSpPr>
            <a:spLocks noGrp="1"/>
          </p:cNvSpPr>
          <p:nvPr>
            <p:ph type="ftr" sz="quarter" idx="11"/>
          </p:nvPr>
        </p:nvSpPr>
        <p:spPr/>
        <p:txBody>
          <a:bodyPr/>
          <a:lstStyle>
            <a:lvl1pPr algn="ctr">
              <a:defRPr>
                <a:solidFill>
                  <a:schemeClr val="tx1">
                    <a:tint val="75000"/>
                  </a:schemeClr>
                </a:solidFill>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2185215C-16E6-435A-BE3B-1E48C57C48E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911C7060-C233-491D-BC63-C0017BC77377}" type="datetimeFigureOut">
              <a:rPr lang="fr-FR" smtClean="0"/>
              <a:pPr/>
              <a:t>28/02/2019</a:t>
            </a:fld>
            <a:endParaRPr lang="fr-FR"/>
          </a:p>
        </p:txBody>
      </p:sp>
      <p:sp>
        <p:nvSpPr>
          <p:cNvPr id="5" name="Espace réservé du pied de page 4"/>
          <p:cNvSpPr>
            <a:spLocks noGrp="1"/>
          </p:cNvSpPr>
          <p:nvPr>
            <p:ph type="ftr" sz="quarter" idx="11"/>
          </p:nvPr>
        </p:nvSpPr>
        <p:spPr/>
        <p:txBody>
          <a:bodyPr/>
          <a:lstStyle>
            <a:lvl1pPr algn="ctr">
              <a:defRPr>
                <a:solidFill>
                  <a:schemeClr val="tx1">
                    <a:tint val="75000"/>
                  </a:schemeClr>
                </a:solidFill>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2185215C-16E6-435A-BE3B-1E48C57C48E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911C7060-C233-491D-BC63-C0017BC77377}" type="datetimeFigureOut">
              <a:rPr lang="fr-FR" smtClean="0"/>
              <a:pPr/>
              <a:t>28/02/2019</a:t>
            </a:fld>
            <a:endParaRPr lang="fr-FR"/>
          </a:p>
        </p:txBody>
      </p:sp>
      <p:sp>
        <p:nvSpPr>
          <p:cNvPr id="5" name="Espace réservé du pied de page 4"/>
          <p:cNvSpPr>
            <a:spLocks noGrp="1"/>
          </p:cNvSpPr>
          <p:nvPr>
            <p:ph type="ftr" sz="quarter" idx="11"/>
          </p:nvPr>
        </p:nvSpPr>
        <p:spPr/>
        <p:txBody>
          <a:bodyPr/>
          <a:lstStyle>
            <a:lvl1pPr algn="ctr">
              <a:defRPr>
                <a:solidFill>
                  <a:schemeClr val="tx1">
                    <a:tint val="75000"/>
                  </a:schemeClr>
                </a:solidFill>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2185215C-16E6-435A-BE3B-1E48C57C48E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911C7060-C233-491D-BC63-C0017BC77377}" type="datetimeFigureOut">
              <a:rPr lang="fr-FR" smtClean="0"/>
              <a:pPr/>
              <a:t>28/02/2019</a:t>
            </a:fld>
            <a:endParaRPr lang="fr-FR"/>
          </a:p>
        </p:txBody>
      </p:sp>
      <p:sp>
        <p:nvSpPr>
          <p:cNvPr id="5" name="Espace réservé du pied de page 4"/>
          <p:cNvSpPr>
            <a:spLocks noGrp="1"/>
          </p:cNvSpPr>
          <p:nvPr>
            <p:ph type="ftr" sz="quarter" idx="11"/>
          </p:nvPr>
        </p:nvSpPr>
        <p:spPr/>
        <p:txBody>
          <a:bodyPr/>
          <a:lstStyle>
            <a:lvl1pPr algn="ctr">
              <a:defRPr>
                <a:solidFill>
                  <a:schemeClr val="tx1">
                    <a:tint val="75000"/>
                  </a:schemeClr>
                </a:solidFill>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2185215C-16E6-435A-BE3B-1E48C57C48E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fld id="{911C7060-C233-491D-BC63-C0017BC77377}" type="datetimeFigureOut">
              <a:rPr lang="fr-FR" smtClean="0"/>
              <a:pPr/>
              <a:t>28/02/2019</a:t>
            </a:fld>
            <a:endParaRPr lang="fr-FR"/>
          </a:p>
        </p:txBody>
      </p:sp>
      <p:sp>
        <p:nvSpPr>
          <p:cNvPr id="6" name="Espace réservé du pied de page 5"/>
          <p:cNvSpPr>
            <a:spLocks noGrp="1"/>
          </p:cNvSpPr>
          <p:nvPr>
            <p:ph type="ftr" sz="quarter" idx="11"/>
          </p:nvPr>
        </p:nvSpPr>
        <p:spPr/>
        <p:txBody>
          <a:bodyPr/>
          <a:lstStyle>
            <a:lvl1pPr algn="ctr">
              <a:defRPr>
                <a:solidFill>
                  <a:schemeClr val="tx1">
                    <a:tint val="75000"/>
                  </a:schemeClr>
                </a:solidFill>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2185215C-16E6-435A-BE3B-1E48C57C48E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fld id="{911C7060-C233-491D-BC63-C0017BC77377}" type="datetimeFigureOut">
              <a:rPr lang="fr-FR" smtClean="0"/>
              <a:pPr/>
              <a:t>28/02/2019</a:t>
            </a:fld>
            <a:endParaRPr lang="fr-FR"/>
          </a:p>
        </p:txBody>
      </p:sp>
      <p:sp>
        <p:nvSpPr>
          <p:cNvPr id="8" name="Espace réservé du pied de page 7"/>
          <p:cNvSpPr>
            <a:spLocks noGrp="1"/>
          </p:cNvSpPr>
          <p:nvPr>
            <p:ph type="ftr" sz="quarter" idx="11"/>
          </p:nvPr>
        </p:nvSpPr>
        <p:spPr/>
        <p:txBody>
          <a:bodyPr/>
          <a:lstStyle>
            <a:lvl1pPr algn="ctr">
              <a:defRPr>
                <a:solidFill>
                  <a:schemeClr val="tx1">
                    <a:tint val="75000"/>
                  </a:schemeClr>
                </a:solidFill>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2185215C-16E6-435A-BE3B-1E48C57C48E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fld id="{911C7060-C233-491D-BC63-C0017BC77377}" type="datetimeFigureOut">
              <a:rPr lang="fr-FR" smtClean="0"/>
              <a:pPr/>
              <a:t>28/02/2019</a:t>
            </a:fld>
            <a:endParaRPr lang="fr-FR"/>
          </a:p>
        </p:txBody>
      </p:sp>
      <p:sp>
        <p:nvSpPr>
          <p:cNvPr id="4" name="Espace réservé du pied de page 3"/>
          <p:cNvSpPr>
            <a:spLocks noGrp="1"/>
          </p:cNvSpPr>
          <p:nvPr>
            <p:ph type="ftr" sz="quarter" idx="11"/>
          </p:nvPr>
        </p:nvSpPr>
        <p:spPr/>
        <p:txBody>
          <a:bodyPr/>
          <a:lstStyle>
            <a:lvl1pPr algn="ctr">
              <a:defRPr>
                <a:solidFill>
                  <a:schemeClr val="tx1">
                    <a:tint val="75000"/>
                  </a:schemeClr>
                </a:solidFill>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2185215C-16E6-435A-BE3B-1E48C57C48E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911C7060-C233-491D-BC63-C0017BC77377}" type="datetimeFigureOut">
              <a:rPr lang="fr-FR" smtClean="0"/>
              <a:pPr/>
              <a:t>28/02/2019</a:t>
            </a:fld>
            <a:endParaRPr lang="fr-FR"/>
          </a:p>
        </p:txBody>
      </p:sp>
      <p:sp>
        <p:nvSpPr>
          <p:cNvPr id="3" name="Espace réservé du pied de page 2"/>
          <p:cNvSpPr>
            <a:spLocks noGrp="1"/>
          </p:cNvSpPr>
          <p:nvPr>
            <p:ph type="ftr" sz="quarter" idx="11"/>
          </p:nvPr>
        </p:nvSpPr>
        <p:spPr/>
        <p:txBody>
          <a:bodyPr/>
          <a:lstStyle>
            <a:lvl1pPr algn="ctr">
              <a:defRPr>
                <a:solidFill>
                  <a:schemeClr val="tx1">
                    <a:tint val="75000"/>
                  </a:schemeClr>
                </a:solidFill>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2185215C-16E6-435A-BE3B-1E48C57C48E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911C7060-C233-491D-BC63-C0017BC77377}" type="datetimeFigureOut">
              <a:rPr lang="fr-FR" smtClean="0"/>
              <a:pPr/>
              <a:t>28/02/2019</a:t>
            </a:fld>
            <a:endParaRPr lang="fr-FR"/>
          </a:p>
        </p:txBody>
      </p:sp>
      <p:sp>
        <p:nvSpPr>
          <p:cNvPr id="6" name="Espace réservé du pied de page 5"/>
          <p:cNvSpPr>
            <a:spLocks noGrp="1"/>
          </p:cNvSpPr>
          <p:nvPr>
            <p:ph type="ftr" sz="quarter" idx="11"/>
          </p:nvPr>
        </p:nvSpPr>
        <p:spPr/>
        <p:txBody>
          <a:bodyPr/>
          <a:lstStyle>
            <a:lvl1pPr algn="ctr">
              <a:defRPr>
                <a:solidFill>
                  <a:schemeClr val="tx1">
                    <a:tint val="75000"/>
                  </a:schemeClr>
                </a:solidFill>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2185215C-16E6-435A-BE3B-1E48C57C48E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911C7060-C233-491D-BC63-C0017BC77377}" type="datetimeFigureOut">
              <a:rPr lang="fr-FR" smtClean="0"/>
              <a:pPr/>
              <a:t>28/02/2019</a:t>
            </a:fld>
            <a:endParaRPr lang="fr-FR"/>
          </a:p>
        </p:txBody>
      </p:sp>
      <p:sp>
        <p:nvSpPr>
          <p:cNvPr id="6" name="Espace réservé du pied de page 5"/>
          <p:cNvSpPr>
            <a:spLocks noGrp="1"/>
          </p:cNvSpPr>
          <p:nvPr>
            <p:ph type="ftr" sz="quarter" idx="11"/>
          </p:nvPr>
        </p:nvSpPr>
        <p:spPr/>
        <p:txBody>
          <a:bodyPr/>
          <a:lstStyle>
            <a:lvl1pPr algn="ctr">
              <a:defRPr>
                <a:solidFill>
                  <a:schemeClr val="tx1">
                    <a:tint val="75000"/>
                  </a:schemeClr>
                </a:solidFill>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2185215C-16E6-435A-BE3B-1E48C57C48E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911C7060-C233-491D-BC63-C0017BC77377}" type="datetimeFigureOut">
              <a:rPr lang="fr-FR" smtClean="0"/>
              <a:pPr/>
              <a:t>28/02/2019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2">
                    <a:shade val="90000"/>
                  </a:schemeClr>
                </a:solidFill>
                <a:latin typeface="+mn-lt"/>
                <a:cs typeface="+mn-cs"/>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2185215C-16E6-435A-BE3B-1E48C57C48E0}" type="slidenum">
              <a:rPr lang="fr-FR" smtClean="0"/>
              <a:pPr/>
              <a:t>‹N°›</a:t>
            </a:fld>
            <a:endParaRPr lang="fr-FR"/>
          </a:p>
        </p:txBody>
      </p:sp>
      <p:sp>
        <p:nvSpPr>
          <p:cNvPr id="7" name="Rectangle à coins arrondis 6"/>
          <p:cNvSpPr/>
          <p:nvPr/>
        </p:nvSpPr>
        <p:spPr>
          <a:xfrm>
            <a:off x="0" y="0"/>
            <a:ext cx="9144000" cy="1428750"/>
          </a:xfrm>
          <a:prstGeom prst="roundRect">
            <a:avLst/>
          </a:prstGeom>
          <a:blipFill dpi="0" rotWithShape="1">
            <a:blip r:embed="rId1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21.xml" /><Relationship Id="rId2" Type="http://schemas.openxmlformats.org/officeDocument/2006/relationships/diagramData" Target="../diagrams/data21.xml" /><Relationship Id="rId1" Type="http://schemas.openxmlformats.org/officeDocument/2006/relationships/slideLayout" Target="../slideLayouts/slideLayout7.xml" /><Relationship Id="rId6" Type="http://schemas.microsoft.com/office/2007/relationships/diagramDrawing" Target="../diagrams/drawing21.xml" /><Relationship Id="rId5" Type="http://schemas.openxmlformats.org/officeDocument/2006/relationships/diagramColors" Target="../diagrams/colors21.xml" /><Relationship Id="rId4" Type="http://schemas.openxmlformats.org/officeDocument/2006/relationships/diagramQuickStyle" Target="../diagrams/quickStyle21.xml" /></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4.xml" /><Relationship Id="rId3" Type="http://schemas.openxmlformats.org/officeDocument/2006/relationships/diagramLayout" Target="../diagrams/layout3.xml" /><Relationship Id="rId7" Type="http://schemas.openxmlformats.org/officeDocument/2006/relationships/diagramData" Target="../diagrams/data4.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11" Type="http://schemas.microsoft.com/office/2007/relationships/diagramDrawing" Target="../diagrams/drawing4.xml" /><Relationship Id="rId5" Type="http://schemas.openxmlformats.org/officeDocument/2006/relationships/diagramColors" Target="../diagrams/colors3.xml" /><Relationship Id="rId10" Type="http://schemas.openxmlformats.org/officeDocument/2006/relationships/diagramColors" Target="../diagrams/colors4.xml" /><Relationship Id="rId4" Type="http://schemas.openxmlformats.org/officeDocument/2006/relationships/diagramQuickStyle" Target="../diagrams/quickStyle3.xml" /><Relationship Id="rId9" Type="http://schemas.openxmlformats.org/officeDocument/2006/relationships/diagramQuickStyle" Target="../diagrams/quickStyle4.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8" Type="http://schemas.openxmlformats.org/officeDocument/2006/relationships/image" Target="../media/image4.emf" /><Relationship Id="rId3" Type="http://schemas.openxmlformats.org/officeDocument/2006/relationships/diagramLayout" Target="../diagrams/layout5.xml" /><Relationship Id="rId7" Type="http://schemas.openxmlformats.org/officeDocument/2006/relationships/image" Target="../media/image3.emf" /><Relationship Id="rId2" Type="http://schemas.openxmlformats.org/officeDocument/2006/relationships/diagramData" Target="../diagrams/data5.xml" /><Relationship Id="rId1" Type="http://schemas.openxmlformats.org/officeDocument/2006/relationships/slideLayout" Target="../slideLayouts/slideLayout2.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 Id="rId9" Type="http://schemas.openxmlformats.org/officeDocument/2006/relationships/image" Target="../media/image5.emf"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 /><Relationship Id="rId2" Type="http://schemas.openxmlformats.org/officeDocument/2006/relationships/diagramData" Target="../diagrams/data6.xml" /><Relationship Id="rId1" Type="http://schemas.openxmlformats.org/officeDocument/2006/relationships/slideLayout" Target="../slideLayouts/slideLayout7.xml" /><Relationship Id="rId6" Type="http://schemas.microsoft.com/office/2007/relationships/diagramDrawing" Target="../diagrams/drawing6.xml" /><Relationship Id="rId5" Type="http://schemas.openxmlformats.org/officeDocument/2006/relationships/diagramColors" Target="../diagrams/colors6.xml" /><Relationship Id="rId4" Type="http://schemas.openxmlformats.org/officeDocument/2006/relationships/diagramQuickStyle" Target="../diagrams/quickStyle6.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 /><Relationship Id="rId2" Type="http://schemas.openxmlformats.org/officeDocument/2006/relationships/diagramData" Target="../diagrams/data7.xml" /><Relationship Id="rId1" Type="http://schemas.openxmlformats.org/officeDocument/2006/relationships/slideLayout" Target="../slideLayouts/slideLayout7.xml" /><Relationship Id="rId6" Type="http://schemas.microsoft.com/office/2007/relationships/diagramDrawing" Target="../diagrams/drawing7.xml" /><Relationship Id="rId5" Type="http://schemas.openxmlformats.org/officeDocument/2006/relationships/diagramColors" Target="../diagrams/colors7.xml" /><Relationship Id="rId4" Type="http://schemas.openxmlformats.org/officeDocument/2006/relationships/diagramQuickStyle" Target="../diagrams/quickStyle7.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8.xml" /><Relationship Id="rId2" Type="http://schemas.openxmlformats.org/officeDocument/2006/relationships/diagramData" Target="../diagrams/data8.xml" /><Relationship Id="rId1" Type="http://schemas.openxmlformats.org/officeDocument/2006/relationships/slideLayout" Target="../slideLayouts/slideLayout7.xml" /><Relationship Id="rId6" Type="http://schemas.microsoft.com/office/2007/relationships/diagramDrawing" Target="../diagrams/drawing8.xml" /><Relationship Id="rId5" Type="http://schemas.openxmlformats.org/officeDocument/2006/relationships/diagramColors" Target="../diagrams/colors8.xml" /><Relationship Id="rId4" Type="http://schemas.openxmlformats.org/officeDocument/2006/relationships/diagramQuickStyle" Target="../diagrams/quickStyle8.xml" /></Relationships>
</file>

<file path=ppt/slides/_rels/slide45.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9.xml" /><Relationship Id="rId7" Type="http://schemas.microsoft.com/office/2007/relationships/diagramDrawing" Target="../diagrams/drawing9.xml" /><Relationship Id="rId2" Type="http://schemas.openxmlformats.org/officeDocument/2006/relationships/notesSlide" Target="../notesSlides/notesSlide8.xml" /><Relationship Id="rId1" Type="http://schemas.openxmlformats.org/officeDocument/2006/relationships/slideLayout" Target="../slideLayouts/slideLayout7.xml" /><Relationship Id="rId6" Type="http://schemas.openxmlformats.org/officeDocument/2006/relationships/diagramColors" Target="../diagrams/colors9.xml" /><Relationship Id="rId5" Type="http://schemas.openxmlformats.org/officeDocument/2006/relationships/diagramQuickStyle" Target="../diagrams/quickStyle9.xml" /><Relationship Id="rId4" Type="http://schemas.openxmlformats.org/officeDocument/2006/relationships/diagramLayout" Target="../diagrams/layout9.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0.xml" /><Relationship Id="rId2" Type="http://schemas.openxmlformats.org/officeDocument/2006/relationships/diagramData" Target="../diagrams/data10.xml" /><Relationship Id="rId1" Type="http://schemas.openxmlformats.org/officeDocument/2006/relationships/slideLayout" Target="../slideLayouts/slideLayout7.xml" /><Relationship Id="rId6" Type="http://schemas.microsoft.com/office/2007/relationships/diagramDrawing" Target="../diagrams/drawing10.xml" /><Relationship Id="rId5" Type="http://schemas.openxmlformats.org/officeDocument/2006/relationships/diagramColors" Target="../diagrams/colors10.xml" /><Relationship Id="rId4" Type="http://schemas.openxmlformats.org/officeDocument/2006/relationships/diagramQuickStyle" Target="../diagrams/quickStyle10.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1.xml" /><Relationship Id="rId2" Type="http://schemas.openxmlformats.org/officeDocument/2006/relationships/diagramData" Target="../diagrams/data11.xml" /><Relationship Id="rId1" Type="http://schemas.openxmlformats.org/officeDocument/2006/relationships/slideLayout" Target="../slideLayouts/slideLayout7.xml" /><Relationship Id="rId6" Type="http://schemas.microsoft.com/office/2007/relationships/diagramDrawing" Target="../diagrams/drawing11.xml" /><Relationship Id="rId5" Type="http://schemas.openxmlformats.org/officeDocument/2006/relationships/diagramColors" Target="../diagrams/colors11.xml" /><Relationship Id="rId4" Type="http://schemas.openxmlformats.org/officeDocument/2006/relationships/diagramQuickStyle" Target="../diagrams/quickStyle11.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2.xml" /><Relationship Id="rId2" Type="http://schemas.openxmlformats.org/officeDocument/2006/relationships/diagramData" Target="../diagrams/data12.xml" /><Relationship Id="rId1" Type="http://schemas.openxmlformats.org/officeDocument/2006/relationships/slideLayout" Target="../slideLayouts/slideLayout7.xml" /><Relationship Id="rId6" Type="http://schemas.microsoft.com/office/2007/relationships/diagramDrawing" Target="../diagrams/drawing12.xml" /><Relationship Id="rId5" Type="http://schemas.openxmlformats.org/officeDocument/2006/relationships/diagramColors" Target="../diagrams/colors12.xml" /><Relationship Id="rId4" Type="http://schemas.openxmlformats.org/officeDocument/2006/relationships/diagramQuickStyle" Target="../diagrams/quickStyle12.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3.xml" /><Relationship Id="rId2" Type="http://schemas.openxmlformats.org/officeDocument/2006/relationships/diagramData" Target="../diagrams/data13.xml" /><Relationship Id="rId1" Type="http://schemas.openxmlformats.org/officeDocument/2006/relationships/slideLayout" Target="../slideLayouts/slideLayout7.xml" /><Relationship Id="rId6" Type="http://schemas.microsoft.com/office/2007/relationships/diagramDrawing" Target="../diagrams/drawing13.xml" /><Relationship Id="rId5" Type="http://schemas.openxmlformats.org/officeDocument/2006/relationships/diagramColors" Target="../diagrams/colors13.xml" /><Relationship Id="rId4" Type="http://schemas.openxmlformats.org/officeDocument/2006/relationships/diagramQuickStyle" Target="../diagrams/quickStyle13.xml" /></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4.xml" /><Relationship Id="rId2" Type="http://schemas.openxmlformats.org/officeDocument/2006/relationships/diagramData" Target="../diagrams/data14.xml" /><Relationship Id="rId1" Type="http://schemas.openxmlformats.org/officeDocument/2006/relationships/slideLayout" Target="../slideLayouts/slideLayout7.xml" /><Relationship Id="rId6" Type="http://schemas.microsoft.com/office/2007/relationships/diagramDrawing" Target="../diagrams/drawing14.xml" /><Relationship Id="rId5" Type="http://schemas.openxmlformats.org/officeDocument/2006/relationships/diagramColors" Target="../diagrams/colors14.xml" /><Relationship Id="rId4" Type="http://schemas.openxmlformats.org/officeDocument/2006/relationships/diagramQuickStyle" Target="../diagrams/quickStyle14.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3.xml" /><Relationship Id="rId1" Type="http://schemas.openxmlformats.org/officeDocument/2006/relationships/slideLayout" Target="../slideLayouts/slideLayout7.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5.xml" /><Relationship Id="rId2" Type="http://schemas.openxmlformats.org/officeDocument/2006/relationships/diagramData" Target="../diagrams/data15.xml" /><Relationship Id="rId1" Type="http://schemas.openxmlformats.org/officeDocument/2006/relationships/slideLayout" Target="../slideLayouts/slideLayout7.xml" /><Relationship Id="rId6" Type="http://schemas.microsoft.com/office/2007/relationships/diagramDrawing" Target="../diagrams/drawing15.xml" /><Relationship Id="rId5" Type="http://schemas.openxmlformats.org/officeDocument/2006/relationships/diagramColors" Target="../diagrams/colors15.xml" /><Relationship Id="rId4" Type="http://schemas.openxmlformats.org/officeDocument/2006/relationships/diagramQuickStyle" Target="../diagrams/quickStyle15.xml" /></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7.xml" /></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16.xml" /><Relationship Id="rId2" Type="http://schemas.openxmlformats.org/officeDocument/2006/relationships/diagramData" Target="../diagrams/data16.xml" /><Relationship Id="rId1" Type="http://schemas.openxmlformats.org/officeDocument/2006/relationships/slideLayout" Target="../slideLayouts/slideLayout7.xml" /><Relationship Id="rId6" Type="http://schemas.microsoft.com/office/2007/relationships/diagramDrawing" Target="../diagrams/drawing16.xml" /><Relationship Id="rId5" Type="http://schemas.openxmlformats.org/officeDocument/2006/relationships/diagramColors" Target="../diagrams/colors16.xml" /><Relationship Id="rId4" Type="http://schemas.openxmlformats.org/officeDocument/2006/relationships/diagramQuickStyle" Target="../diagrams/quickStyle16.xml"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17.xml" /><Relationship Id="rId2" Type="http://schemas.openxmlformats.org/officeDocument/2006/relationships/diagramData" Target="../diagrams/data17.xml" /><Relationship Id="rId1" Type="http://schemas.openxmlformats.org/officeDocument/2006/relationships/slideLayout" Target="../slideLayouts/slideLayout7.xml" /><Relationship Id="rId6" Type="http://schemas.microsoft.com/office/2007/relationships/diagramDrawing" Target="../diagrams/drawing17.xml" /><Relationship Id="rId5" Type="http://schemas.openxmlformats.org/officeDocument/2006/relationships/diagramColors" Target="../diagrams/colors17.xml" /><Relationship Id="rId4" Type="http://schemas.openxmlformats.org/officeDocument/2006/relationships/diagramQuickStyle" Target="../diagrams/quickStyle17.xml" /></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18.xml" /><Relationship Id="rId2" Type="http://schemas.openxmlformats.org/officeDocument/2006/relationships/diagramData" Target="../diagrams/data18.xml" /><Relationship Id="rId1" Type="http://schemas.openxmlformats.org/officeDocument/2006/relationships/slideLayout" Target="../slideLayouts/slideLayout7.xml" /><Relationship Id="rId6" Type="http://schemas.microsoft.com/office/2007/relationships/diagramDrawing" Target="../diagrams/drawing18.xml" /><Relationship Id="rId5" Type="http://schemas.openxmlformats.org/officeDocument/2006/relationships/diagramColors" Target="../diagrams/colors18.xml" /><Relationship Id="rId4" Type="http://schemas.openxmlformats.org/officeDocument/2006/relationships/diagramQuickStyle" Target="../diagrams/quickStyle18.xml" /></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19.xml" /><Relationship Id="rId2" Type="http://schemas.openxmlformats.org/officeDocument/2006/relationships/diagramData" Target="../diagrams/data19.xml" /><Relationship Id="rId1" Type="http://schemas.openxmlformats.org/officeDocument/2006/relationships/slideLayout" Target="../slideLayouts/slideLayout7.xml" /><Relationship Id="rId6" Type="http://schemas.microsoft.com/office/2007/relationships/diagramDrawing" Target="../diagrams/drawing19.xml" /><Relationship Id="rId5" Type="http://schemas.openxmlformats.org/officeDocument/2006/relationships/diagramColors" Target="../diagrams/colors19.xml" /><Relationship Id="rId4" Type="http://schemas.openxmlformats.org/officeDocument/2006/relationships/diagramQuickStyle" Target="../diagrams/quickStyle19.xml" /></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20.xml" /><Relationship Id="rId2" Type="http://schemas.openxmlformats.org/officeDocument/2006/relationships/diagramData" Target="../diagrams/data20.xml" /><Relationship Id="rId1" Type="http://schemas.openxmlformats.org/officeDocument/2006/relationships/slideLayout" Target="../slideLayouts/slideLayout7.xml" /><Relationship Id="rId6" Type="http://schemas.microsoft.com/office/2007/relationships/diagramDrawing" Target="../diagrams/drawing20.xml" /><Relationship Id="rId5" Type="http://schemas.openxmlformats.org/officeDocument/2006/relationships/diagramColors" Target="../diagrams/colors20.xml" /><Relationship Id="rId4" Type="http://schemas.openxmlformats.org/officeDocument/2006/relationships/diagramQuickStyle" Target="../diagrams/quickStyle20.xml" /></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1538" y="2344159"/>
            <a:ext cx="6929486" cy="923330"/>
          </a:xfrm>
          <a:prstGeom prst="rect">
            <a:avLst/>
          </a:prstGeom>
          <a:noFill/>
        </p:spPr>
        <p:txBody>
          <a:bodyPr wrap="square" rtlCol="0">
            <a:spAutoFit/>
          </a:bodyPr>
          <a:lstStyle/>
          <a:p>
            <a:pPr algn="ctr" rtl="1"/>
            <a:r>
              <a:rPr lang="ar-MA" sz="5400" b="1" dirty="0">
                <a:solidFill>
                  <a:schemeClr val="bg2">
                    <a:lumMod val="10000"/>
                  </a:schemeClr>
                </a:solidFill>
                <a:latin typeface="Arial Unicode MS" pitchFamily="34" charset="-128"/>
                <a:ea typeface="Arial Unicode MS" pitchFamily="34" charset="-128"/>
                <a:cs typeface="Andalus" pitchFamily="2" charset="-78"/>
              </a:rPr>
              <a:t>مدخل عـام إلى الديداكتيك </a:t>
            </a:r>
          </a:p>
        </p:txBody>
      </p:sp>
      <p:sp>
        <p:nvSpPr>
          <p:cNvPr id="16385" name="Text Box 1"/>
          <p:cNvSpPr txBox="1">
            <a:spLocks noChangeArrowheads="1"/>
          </p:cNvSpPr>
          <p:nvPr/>
        </p:nvSpPr>
        <p:spPr bwMode="auto">
          <a:xfrm>
            <a:off x="4757738" y="457200"/>
            <a:ext cx="1319212" cy="1076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16387" name="Text Box 3"/>
          <p:cNvSpPr txBox="1">
            <a:spLocks noChangeArrowheads="1"/>
          </p:cNvSpPr>
          <p:nvPr/>
        </p:nvSpPr>
        <p:spPr bwMode="auto">
          <a:xfrm>
            <a:off x="-177800" y="457200"/>
            <a:ext cx="1068388" cy="1076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1638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sp>
        <p:nvSpPr>
          <p:cNvPr id="16390" name="Rectangle 6"/>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fr-FR" dirty="0"/>
          </a:p>
        </p:txBody>
      </p:sp>
      <p:sp>
        <p:nvSpPr>
          <p:cNvPr id="16391" name="Rectangle 7"/>
          <p:cNvSpPr>
            <a:spLocks noChangeArrowheads="1"/>
          </p:cNvSpPr>
          <p:nvPr/>
        </p:nvSpPr>
        <p:spPr bwMode="auto">
          <a:xfrm>
            <a:off x="4572000" y="1266825"/>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fr-FR" dirty="0"/>
          </a:p>
        </p:txBody>
      </p:sp>
      <p:sp>
        <p:nvSpPr>
          <p:cNvPr id="16392" name="Rectangle 8"/>
          <p:cNvSpPr>
            <a:spLocks noChangeArrowheads="1"/>
          </p:cNvSpPr>
          <p:nvPr/>
        </p:nvSpPr>
        <p:spPr bwMode="auto">
          <a:xfrm>
            <a:off x="2428860" y="428604"/>
            <a:ext cx="3929090" cy="10715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449263" algn="r"/>
                <a:tab pos="2636838" algn="ctr"/>
                <a:tab pos="5273675" algn="r"/>
              </a:tabLst>
            </a:pPr>
            <a:r>
              <a:rPr kumimoji="0" lang="ar-SA" sz="16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المملكة المغربية</a:t>
            </a:r>
            <a:endParaRPr kumimoji="0" lang="fr-FR" sz="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ar-SA" sz="16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جامعة محمد الخامس - </a:t>
            </a:r>
            <a:r>
              <a:rPr kumimoji="0" lang="ar-SA" sz="1600" b="1"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أكدال</a:t>
            </a:r>
            <a:endParaRPr kumimoji="0" lang="fr-FR" sz="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ar-SA" sz="16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المدرسة العليا لأساتذة</a:t>
            </a:r>
            <a:endParaRPr kumimoji="0" lang="fr-FR" sz="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fr-FR" sz="16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ar-SA" sz="16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الربــاط</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 name="ZoneTexte 12"/>
          <p:cNvSpPr txBox="1"/>
          <p:nvPr/>
        </p:nvSpPr>
        <p:spPr>
          <a:xfrm>
            <a:off x="1223938" y="4143380"/>
            <a:ext cx="6929486" cy="461665"/>
          </a:xfrm>
          <a:prstGeom prst="rect">
            <a:avLst/>
          </a:prstGeom>
          <a:noFill/>
        </p:spPr>
        <p:txBody>
          <a:bodyPr wrap="square" rtlCol="0">
            <a:spAutoFit/>
          </a:bodyPr>
          <a:lstStyle/>
          <a:p>
            <a:pPr algn="ctr" rtl="1"/>
            <a:r>
              <a:rPr lang="ar-MA" sz="2400" b="1" dirty="0">
                <a:solidFill>
                  <a:schemeClr val="bg2">
                    <a:lumMod val="10000"/>
                  </a:schemeClr>
                </a:solidFill>
                <a:latin typeface="Arial Unicode MS" pitchFamily="34" charset="-128"/>
                <a:ea typeface="Arial Unicode MS" pitchFamily="34" charset="-128"/>
                <a:cs typeface="Arabic Transparent" pitchFamily="2" charset="-78"/>
              </a:rPr>
              <a:t> عبد العزيز العلوي الأمراني </a:t>
            </a:r>
          </a:p>
        </p:txBody>
      </p:sp>
      <p:sp>
        <p:nvSpPr>
          <p:cNvPr id="12" name="ZoneTexte 11"/>
          <p:cNvSpPr txBox="1"/>
          <p:nvPr/>
        </p:nvSpPr>
        <p:spPr>
          <a:xfrm>
            <a:off x="3428992" y="5643578"/>
            <a:ext cx="2857520" cy="369332"/>
          </a:xfrm>
          <a:prstGeom prst="rect">
            <a:avLst/>
          </a:prstGeom>
          <a:noFill/>
        </p:spPr>
        <p:txBody>
          <a:bodyPr wrap="square" rtlCol="0">
            <a:spAutoFit/>
          </a:bodyPr>
          <a:lstStyle/>
          <a:p>
            <a:pPr algn="ctr"/>
            <a:r>
              <a:rPr lang="ar-MA" b="1" dirty="0"/>
              <a:t>2013/2014</a:t>
            </a:r>
            <a:endParaRPr lang="fr-FR" b="1" dirty="0"/>
          </a:p>
        </p:txBody>
      </p:sp>
      <p:pic>
        <p:nvPicPr>
          <p:cNvPr id="14" name="Image 13" descr="Logo ENS Rabat.png"/>
          <p:cNvPicPr>
            <a:picLocks noChangeAspect="1"/>
          </p:cNvPicPr>
          <p:nvPr/>
        </p:nvPicPr>
        <p:blipFill>
          <a:blip r:embed="rId2" cstate="print"/>
          <a:stretch>
            <a:fillRect/>
          </a:stretch>
        </p:blipFill>
        <p:spPr>
          <a:xfrm>
            <a:off x="642910" y="253599"/>
            <a:ext cx="1357322" cy="1389451"/>
          </a:xfrm>
          <a:prstGeom prst="rect">
            <a:avLst/>
          </a:prstGeom>
          <a:ln w="12700">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500174"/>
            <a:ext cx="9144000" cy="3108543"/>
          </a:xfrm>
          <a:prstGeom prst="rect">
            <a:avLst/>
          </a:prstGeom>
          <a:noFill/>
        </p:spPr>
        <p:txBody>
          <a:bodyPr wrap="square" rtlCol="0">
            <a:spAutoFit/>
          </a:bodyPr>
          <a:lstStyle/>
          <a:p>
            <a:pPr algn="justLow" rtl="1">
              <a:buFont typeface="Wingdings" pitchFamily="2" charset="2"/>
              <a:buChar char="ü"/>
            </a:pPr>
            <a:r>
              <a:rPr lang="ar-MA" sz="2800" dirty="0">
                <a:cs typeface="+mj-cs"/>
              </a:rPr>
              <a:t> أحد أهم  مظاهر العقلانية في المجال التربوي هو انتقال </a:t>
            </a:r>
            <a:r>
              <a:rPr lang="ar-MA" sz="2800" dirty="0" err="1">
                <a:cs typeface="+mj-cs"/>
              </a:rPr>
              <a:t>البيداغوجيا</a:t>
            </a:r>
            <a:r>
              <a:rPr lang="ar-MA" sz="2800" dirty="0">
                <a:cs typeface="+mj-cs"/>
              </a:rPr>
              <a:t> من مستوى العمل الفردي الاعتباطي غير الموجه إلى عمل مقنن وموجه نحو أهداف مدرسية وغايات يؤسسها المجتمع ويضمن استمراريتها ؛ </a:t>
            </a:r>
          </a:p>
          <a:p>
            <a:pPr algn="justLow" rtl="1"/>
            <a:endParaRPr lang="ar-MA" sz="2800" dirty="0">
              <a:cs typeface="+mj-cs"/>
            </a:endParaRPr>
          </a:p>
          <a:p>
            <a:pPr algn="justLow" rtl="1">
              <a:buFont typeface="Wingdings" pitchFamily="2" charset="2"/>
              <a:buChar char="ü"/>
            </a:pPr>
            <a:r>
              <a:rPr lang="ar-MA" sz="2800" dirty="0">
                <a:cs typeface="+mj-cs"/>
              </a:rPr>
              <a:t> اهتم مؤلفو ”الانسيكلوبيديا ” </a:t>
            </a:r>
            <a:r>
              <a:rPr lang="ar-MA" sz="2800" dirty="0" err="1">
                <a:cs typeface="+mj-cs"/>
              </a:rPr>
              <a:t>ديدرو</a:t>
            </a:r>
            <a:r>
              <a:rPr lang="ar-MA" sz="2800" dirty="0">
                <a:cs typeface="+mj-cs"/>
              </a:rPr>
              <a:t> ( </a:t>
            </a:r>
            <a:r>
              <a:rPr lang="fr-FR" sz="2800" dirty="0">
                <a:cs typeface="+mj-cs"/>
              </a:rPr>
              <a:t>Diderot</a:t>
            </a:r>
            <a:r>
              <a:rPr lang="ar-MA" sz="2800" dirty="0">
                <a:cs typeface="+mj-cs"/>
              </a:rPr>
              <a:t>) </a:t>
            </a:r>
            <a:r>
              <a:rPr lang="ar-MA" sz="2800" dirty="0" err="1">
                <a:cs typeface="+mj-cs"/>
              </a:rPr>
              <a:t>ودولامبير</a:t>
            </a:r>
            <a:r>
              <a:rPr lang="ar-MA" sz="2800" dirty="0">
                <a:cs typeface="+mj-cs"/>
              </a:rPr>
              <a:t>(</a:t>
            </a:r>
            <a:r>
              <a:rPr lang="fr-FR" sz="2800" dirty="0">
                <a:cs typeface="+mj-cs"/>
              </a:rPr>
              <a:t> D’Alembert </a:t>
            </a:r>
            <a:r>
              <a:rPr lang="ar-MA" sz="2800" dirty="0">
                <a:cs typeface="+mj-cs"/>
              </a:rPr>
              <a:t>)</a:t>
            </a:r>
          </a:p>
          <a:p>
            <a:pPr algn="justLow" rtl="1"/>
            <a:r>
              <a:rPr lang="ar-MA" sz="2800" dirty="0">
                <a:cs typeface="+mj-cs"/>
              </a:rPr>
              <a:t>بالقضايا </a:t>
            </a:r>
            <a:r>
              <a:rPr lang="ar-MA" sz="2800" dirty="0" err="1">
                <a:cs typeface="+mj-cs"/>
              </a:rPr>
              <a:t>ديداكتيكا</a:t>
            </a:r>
            <a:r>
              <a:rPr lang="ar-MA" sz="2800" dirty="0">
                <a:cs typeface="+mj-cs"/>
              </a:rPr>
              <a:t> وبرروا ذلك بملاحظة الصعوبات والعراقيل التي تعاني منها مؤسسة المدرسة الأوربية خلال عصر الأنوار ؛  </a:t>
            </a:r>
            <a:endParaRPr lang="ar-MA" sz="28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76" y="1571612"/>
            <a:ext cx="8858280" cy="4832092"/>
          </a:xfrm>
          <a:prstGeom prst="rect">
            <a:avLst/>
          </a:prstGeom>
          <a:ln/>
          <a:effectLst>
            <a:innerShdw blurRad="63500" dist="50800" dir="189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marL="514350" indent="-514350" algn="justLow" rtl="1"/>
            <a:r>
              <a:rPr lang="ar-MA" sz="2800" b="1" u="sng" dirty="0">
                <a:solidFill>
                  <a:srgbClr val="C00000"/>
                </a:solidFill>
                <a:latin typeface="Bell MT" pitchFamily="18" charset="0"/>
                <a:cs typeface="Arabic Transparent" pitchFamily="2" charset="-78"/>
              </a:rPr>
              <a:t>الوضعية/ المهمة رقم: 2 </a:t>
            </a:r>
          </a:p>
          <a:p>
            <a:pPr marL="514350" indent="-514350" algn="justLow" rtl="1"/>
            <a:endParaRPr lang="ar-MA" sz="2800" b="1" dirty="0">
              <a:solidFill>
                <a:srgbClr val="C00000"/>
              </a:solidFill>
              <a:latin typeface="Bell MT" pitchFamily="18" charset="0"/>
              <a:cs typeface="Arabic Transparent" pitchFamily="2" charset="-78"/>
            </a:endParaRPr>
          </a:p>
          <a:p>
            <a:pPr marL="514350" indent="-514350" algn="justLow" rtl="1"/>
            <a:r>
              <a:rPr lang="ar-MA" sz="2800" b="1" dirty="0">
                <a:solidFill>
                  <a:schemeClr val="tx1"/>
                </a:solidFill>
                <a:latin typeface="Bell MT" pitchFamily="18" charset="0"/>
                <a:cs typeface="Arabic Transparent" pitchFamily="2" charset="-78"/>
              </a:rPr>
              <a:t>انطلاقا من مضامين الأنشطة التكوينية الخاصة بمصوغات تعميق التخصص في مادة الجغرافيا (</a:t>
            </a:r>
            <a:r>
              <a:rPr lang="ar-MA" sz="2800" b="1" dirty="0">
                <a:solidFill>
                  <a:srgbClr val="C00000"/>
                </a:solidFill>
                <a:latin typeface="Bell MT" pitchFamily="18" charset="0"/>
                <a:cs typeface="Arabic Transparent" pitchFamily="2" charset="-78"/>
              </a:rPr>
              <a:t>جغرافيا الطبيعية</a:t>
            </a:r>
            <a:r>
              <a:rPr lang="ar-MA" sz="2800" b="1" dirty="0">
                <a:solidFill>
                  <a:schemeClr val="tx1"/>
                </a:solidFill>
                <a:latin typeface="Bell MT" pitchFamily="18" charset="0"/>
                <a:cs typeface="Arabic Transparent" pitchFamily="2" charset="-78"/>
              </a:rPr>
              <a:t>: مناخ / تربة / موارد طبيعية / </a:t>
            </a:r>
            <a:r>
              <a:rPr lang="ar-MA" sz="2800" b="1" dirty="0" err="1">
                <a:solidFill>
                  <a:schemeClr val="tx1"/>
                </a:solidFill>
                <a:latin typeface="Bell MT" pitchFamily="18" charset="0"/>
                <a:cs typeface="Arabic Transparent" pitchFamily="2" charset="-78"/>
              </a:rPr>
              <a:t>جيومرفولوجيا</a:t>
            </a:r>
            <a:r>
              <a:rPr lang="ar-MA" sz="2800" b="1" dirty="0">
                <a:solidFill>
                  <a:schemeClr val="tx1"/>
                </a:solidFill>
                <a:latin typeface="Bell MT" pitchFamily="18" charset="0"/>
                <a:cs typeface="Arabic Transparent" pitchFamily="2" charset="-78"/>
              </a:rPr>
              <a:t>...الخ / </a:t>
            </a:r>
            <a:r>
              <a:rPr lang="ar-MA" sz="2800" b="1" dirty="0">
                <a:solidFill>
                  <a:srgbClr val="C00000"/>
                </a:solidFill>
                <a:latin typeface="Bell MT" pitchFamily="18" charset="0"/>
                <a:cs typeface="Arabic Transparent" pitchFamily="2" charset="-78"/>
              </a:rPr>
              <a:t>جغرافيا بشرية</a:t>
            </a:r>
            <a:r>
              <a:rPr lang="ar-MA" sz="2800" b="1" dirty="0">
                <a:solidFill>
                  <a:schemeClr val="tx1"/>
                </a:solidFill>
                <a:latin typeface="Bell MT" pitchFamily="18" charset="0"/>
                <a:cs typeface="Arabic Transparent" pitchFamily="2" charset="-78"/>
              </a:rPr>
              <a:t>: السكان/ الأرياف / الحضرية / التهيئة وإعداد المجال ...الخ ) المطلوب القيام بصياغة : </a:t>
            </a:r>
          </a:p>
          <a:p>
            <a:pPr marL="514350" indent="-514350" algn="justLow" rtl="1">
              <a:buFont typeface="Wingdings" pitchFamily="2" charset="2"/>
              <a:buChar char="§"/>
            </a:pPr>
            <a:r>
              <a:rPr lang="ar-MA" sz="2800" b="1" dirty="0">
                <a:solidFill>
                  <a:schemeClr val="tx1"/>
                </a:solidFill>
                <a:latin typeface="Bell MT" pitchFamily="18" charset="0"/>
                <a:cs typeface="Arabic Transparent" pitchFamily="2" charset="-78"/>
              </a:rPr>
              <a:t>ثلاثة أهداف بيداغوجية صياغة تربوي صحيحة مستحضرا ومبينا خصائص ومؤشرات كل هدف تربوي ( </a:t>
            </a:r>
            <a:r>
              <a:rPr lang="ar-MA" sz="2800" b="1" dirty="0">
                <a:solidFill>
                  <a:srgbClr val="FF0000"/>
                </a:solidFill>
                <a:latin typeface="Bell MT" pitchFamily="18" charset="0"/>
                <a:cs typeface="Arabic Transparent" pitchFamily="2" charset="-78"/>
              </a:rPr>
              <a:t>صياغة الانجاز في جدول</a:t>
            </a:r>
            <a:r>
              <a:rPr lang="ar-MA" sz="2800" b="1" dirty="0">
                <a:solidFill>
                  <a:schemeClr val="tx1"/>
                </a:solidFill>
                <a:latin typeface="Bell MT" pitchFamily="18" charset="0"/>
                <a:cs typeface="Arabic Transparent" pitchFamily="2" charset="-78"/>
              </a:rPr>
              <a:t>). </a:t>
            </a:r>
          </a:p>
          <a:p>
            <a:pPr marL="514350" indent="-514350" algn="justLow" rtl="1">
              <a:buFont typeface="Wingdings" pitchFamily="2" charset="2"/>
              <a:buChar char="§"/>
            </a:pPr>
            <a:r>
              <a:rPr lang="ar-MA" sz="2800" b="1" dirty="0">
                <a:solidFill>
                  <a:schemeClr val="tx1"/>
                </a:solidFill>
                <a:latin typeface="Bell MT" pitchFamily="18" charset="0"/>
                <a:cs typeface="Arabic Transparent" pitchFamily="2" charset="-78"/>
              </a:rPr>
              <a:t>كفاية تعلم تهم المفاهيم التاريخية المركزية في المضمون المعرفي التاريخي ، مفككا عناصر ومكونات هـذه الكفاية. (</a:t>
            </a:r>
            <a:r>
              <a:rPr lang="ar-MA" sz="2800" b="1" dirty="0">
                <a:solidFill>
                  <a:srgbClr val="FF0000"/>
                </a:solidFill>
                <a:latin typeface="Bell MT" pitchFamily="18" charset="0"/>
                <a:cs typeface="Arabic Transparent" pitchFamily="2" charset="-78"/>
              </a:rPr>
              <a:t>صياغة الانجاز على شكل خطاطة توضيحية )</a:t>
            </a:r>
            <a:r>
              <a:rPr lang="ar-MA" sz="2800" b="1" dirty="0">
                <a:solidFill>
                  <a:schemeClr val="tx1"/>
                </a:solidFill>
                <a:latin typeface="Bell MT" pitchFamily="18" charset="0"/>
                <a:cs typeface="Arabic Transparent" pitchFamily="2" charset="-78"/>
              </a:rPr>
              <a:t>.</a:t>
            </a:r>
          </a:p>
        </p:txBody>
      </p:sp>
      <p:sp>
        <p:nvSpPr>
          <p:cNvPr id="3" name="ZoneTexte 2"/>
          <p:cNvSpPr txBox="1"/>
          <p:nvPr/>
        </p:nvSpPr>
        <p:spPr>
          <a:xfrm>
            <a:off x="714348" y="285728"/>
            <a:ext cx="7429552" cy="707886"/>
          </a:xfrm>
          <a:prstGeom prst="rect">
            <a:avLst/>
          </a:prstGeom>
          <a:noFill/>
          <a:effectLst/>
          <a:scene3d>
            <a:camera prst="orthographicFront"/>
            <a:lightRig rig="soft" dir="tl">
              <a:rot lat="0" lon="0" rev="0"/>
            </a:lightRig>
          </a:scene3d>
          <a:sp3d>
            <a:bevelT w="114300" prst="hardEdge"/>
          </a:sp3d>
        </p:spPr>
        <p:txBody>
          <a:bodyPr wrap="square" rtlCol="0">
            <a:spAutoFit/>
            <a:sp3d contourW="25400" prstMaterial="matte">
              <a:bevelT w="25400" h="55880" prst="artDeco"/>
              <a:contourClr>
                <a:schemeClr val="accent2">
                  <a:tint val="20000"/>
                </a:schemeClr>
              </a:contourClr>
            </a:sp3d>
          </a:bodyPr>
          <a:lstStyle/>
          <a:p>
            <a:pPr algn="ctr" rtl="1"/>
            <a:r>
              <a:rPr lang="ar-M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itchFamily="34" charset="-128"/>
                <a:ea typeface="Arial Unicode MS" pitchFamily="34" charset="-128"/>
                <a:cs typeface="Arial Unicode MS" pitchFamily="34" charset="-128"/>
              </a:rPr>
              <a:t>أنشطة تطبيقية – توجيهية (تتمة 2) : </a:t>
            </a:r>
            <a:endParaRPr lang="fr-F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71472" y="1434100"/>
            <a:ext cx="7786742" cy="923330"/>
          </a:xfrm>
          <a:prstGeom prst="rect">
            <a:avLst/>
          </a:prstGeom>
          <a:noFill/>
        </p:spPr>
        <p:txBody>
          <a:bodyPr wrap="square" rtlCol="0">
            <a:spAutoFit/>
          </a:bodyPr>
          <a:lstStyle/>
          <a:p>
            <a:pPr algn="ctr" rtl="1"/>
            <a:r>
              <a:rPr lang="ar-MA" sz="5400" b="1" dirty="0">
                <a:cs typeface="Andalus" pitchFamily="2" charset="-78"/>
              </a:rPr>
              <a:t> 5. طرق </a:t>
            </a:r>
            <a:r>
              <a:rPr lang="ar-MA" sz="5400" b="1" dirty="0" err="1">
                <a:cs typeface="Andalus" pitchFamily="2" charset="-78"/>
              </a:rPr>
              <a:t>و</a:t>
            </a:r>
            <a:r>
              <a:rPr lang="ar-MA" sz="5400" b="1" dirty="0">
                <a:cs typeface="Andalus" pitchFamily="2" charset="-78"/>
              </a:rPr>
              <a:t> استراتيجيات التدريس : </a:t>
            </a:r>
          </a:p>
        </p:txBody>
      </p:sp>
      <p:sp>
        <p:nvSpPr>
          <p:cNvPr id="3" name="ZoneTexte 2"/>
          <p:cNvSpPr txBox="1"/>
          <p:nvPr/>
        </p:nvSpPr>
        <p:spPr>
          <a:xfrm>
            <a:off x="285720" y="2692312"/>
            <a:ext cx="8215370" cy="2308324"/>
          </a:xfrm>
          <a:prstGeom prst="rect">
            <a:avLst/>
          </a:prstGeom>
          <a:noFill/>
        </p:spPr>
        <p:txBody>
          <a:bodyPr wrap="square" rtlCol="0">
            <a:spAutoFit/>
          </a:bodyPr>
          <a:lstStyle/>
          <a:p>
            <a:pPr marL="742950" indent="-742950" algn="r" rtl="1">
              <a:buAutoNum type="arabicPeriod"/>
            </a:pPr>
            <a:r>
              <a:rPr lang="ar-MA" sz="3600" b="1" dirty="0">
                <a:solidFill>
                  <a:srgbClr val="1E096D"/>
                </a:solidFill>
                <a:cs typeface="Arabic Transparent" pitchFamily="2" charset="-78"/>
              </a:rPr>
              <a:t>مفهــوم طريقة التدريس؛</a:t>
            </a:r>
          </a:p>
          <a:p>
            <a:pPr marL="742950" indent="-742950" algn="r" rtl="1">
              <a:buAutoNum type="arabicPeriod"/>
            </a:pPr>
            <a:r>
              <a:rPr lang="ar-MA" sz="3600" b="1" dirty="0">
                <a:solidFill>
                  <a:srgbClr val="1E096D"/>
                </a:solidFill>
                <a:cs typeface="Arabic Transparent" pitchFamily="2" charset="-78"/>
              </a:rPr>
              <a:t>معايير اختيار استراتيجيات التدريس الملائمة للوضعيات التعليمية - التعلمية؛ </a:t>
            </a:r>
            <a:endParaRPr lang="fr-FR" sz="3600" b="1" dirty="0">
              <a:solidFill>
                <a:srgbClr val="1E096D"/>
              </a:solidFill>
              <a:cs typeface="Arabic Transparent" pitchFamily="2" charset="-78"/>
            </a:endParaRPr>
          </a:p>
          <a:p>
            <a:pPr marL="742950" indent="-742950" algn="r" rtl="1">
              <a:buFontTx/>
              <a:buAutoNum type="arabicPeriod"/>
            </a:pPr>
            <a:r>
              <a:rPr lang="fr-FR" sz="3600" b="1" dirty="0">
                <a:solidFill>
                  <a:srgbClr val="1E096D"/>
                </a:solidFill>
                <a:cs typeface="Arabic Transparent" pitchFamily="2" charset="-78"/>
              </a:rPr>
              <a:t> </a:t>
            </a:r>
            <a:r>
              <a:rPr lang="ar-MA" sz="3600" b="1" dirty="0">
                <a:solidFill>
                  <a:srgbClr val="1E096D"/>
                </a:solidFill>
                <a:cs typeface="Arabic Transparent" pitchFamily="2" charset="-78"/>
              </a:rPr>
              <a:t>نماذج لبعض طرق واستراتيجيات التدريس؛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44" y="785794"/>
            <a:ext cx="8643966" cy="5139869"/>
          </a:xfrm>
          <a:prstGeom prst="rect">
            <a:avLst/>
          </a:prstGeom>
          <a:noFill/>
        </p:spPr>
        <p:txBody>
          <a:bodyPr wrap="square" rtlCol="0">
            <a:spAutoFit/>
          </a:bodyPr>
          <a:lstStyle/>
          <a:p>
            <a:pPr marL="342900" indent="-342900" algn="r" rtl="1">
              <a:buAutoNum type="arabicPeriod"/>
            </a:pPr>
            <a:r>
              <a:rPr lang="ar-MA" sz="2800" b="1" dirty="0">
                <a:solidFill>
                  <a:srgbClr val="C00000"/>
                </a:solidFill>
                <a:latin typeface="Arial Unicode MS" pitchFamily="34" charset="-128"/>
                <a:ea typeface="Arial Unicode MS" pitchFamily="34" charset="-128"/>
                <a:cs typeface="Arial Unicode MS" pitchFamily="34" charset="-128"/>
              </a:rPr>
              <a:t>تحديد مفهوم طريقة / إستراتيجية التدريس :</a:t>
            </a:r>
            <a:endParaRPr lang="fr-FR" sz="2800" b="1" dirty="0">
              <a:solidFill>
                <a:srgbClr val="C00000"/>
              </a:solidFill>
              <a:latin typeface="Arial Unicode MS" pitchFamily="34" charset="-128"/>
              <a:ea typeface="Arial Unicode MS" pitchFamily="34" charset="-128"/>
              <a:cs typeface="Arial Unicode MS" pitchFamily="34" charset="-128"/>
            </a:endParaRPr>
          </a:p>
          <a:p>
            <a:pPr marL="342900" indent="-342900" algn="r" rtl="1"/>
            <a:endParaRPr lang="ar-MA" sz="2800" b="1" dirty="0">
              <a:solidFill>
                <a:srgbClr val="C00000"/>
              </a:solidFill>
              <a:latin typeface="Arial Unicode MS" pitchFamily="34" charset="-128"/>
              <a:ea typeface="Arial Unicode MS" pitchFamily="34" charset="-128"/>
              <a:cs typeface="Arial Unicode MS" pitchFamily="34" charset="-128"/>
            </a:endParaRPr>
          </a:p>
          <a:p>
            <a:pPr marL="342900" indent="-342900" algn="justLow" rtl="1">
              <a:buFont typeface="Wingdings" pitchFamily="2" charset="2"/>
              <a:buChar char="§"/>
            </a:pPr>
            <a:r>
              <a:rPr lang="ar-MA" sz="2800" b="1" dirty="0">
                <a:cs typeface="Arabic Transparent" pitchFamily="2" charset="-78"/>
              </a:rPr>
              <a:t>” هي  </a:t>
            </a:r>
            <a:r>
              <a:rPr lang="ar-MA" sz="2800" b="1" u="sng" dirty="0">
                <a:cs typeface="Arabic Transparent" pitchFamily="2" charset="-78"/>
              </a:rPr>
              <a:t>مختلف الأنشطة </a:t>
            </a:r>
            <a:r>
              <a:rPr lang="ar-MA" sz="2800" b="1" dirty="0">
                <a:cs typeface="Arabic Transparent" pitchFamily="2" charset="-78"/>
              </a:rPr>
              <a:t>التي يجب  إن يزاولها المدرس بفضل مواد دراسية معينة </a:t>
            </a:r>
            <a:r>
              <a:rPr lang="ar-MA" sz="2800" b="1" u="sng" dirty="0">
                <a:cs typeface="Arabic Transparent" pitchFamily="2" charset="-78"/>
              </a:rPr>
              <a:t>قصد جعل الطلاب يحققون أهدافا تربوية محددة </a:t>
            </a:r>
            <a:r>
              <a:rPr lang="ar-MA" sz="2800" b="1" dirty="0">
                <a:cs typeface="Arabic Transparent" pitchFamily="2" charset="-78"/>
              </a:rPr>
              <a:t>”.</a:t>
            </a:r>
          </a:p>
          <a:p>
            <a:pPr marL="342900" indent="-342900" algn="justLow" rtl="1"/>
            <a:r>
              <a:rPr lang="ar-MA" sz="2800" b="1" dirty="0">
                <a:cs typeface="Arabic Transparent" pitchFamily="2" charset="-78"/>
              </a:rPr>
              <a:t> </a:t>
            </a:r>
          </a:p>
          <a:p>
            <a:pPr marL="342900" indent="-342900" algn="justLow" rtl="1">
              <a:buFont typeface="Wingdings" pitchFamily="2" charset="2"/>
              <a:buChar char="§"/>
            </a:pPr>
            <a:r>
              <a:rPr lang="ar-MA" sz="2800" b="1" dirty="0">
                <a:cs typeface="Arabic Transparent" pitchFamily="2" charset="-78"/>
              </a:rPr>
              <a:t> ” مجموعة من </a:t>
            </a:r>
            <a:r>
              <a:rPr lang="ar-MA" sz="2800" b="1" u="sng" dirty="0">
                <a:cs typeface="Arabic Transparent" pitchFamily="2" charset="-78"/>
              </a:rPr>
              <a:t>الخطوات المنظمة </a:t>
            </a:r>
            <a:r>
              <a:rPr lang="ar-MA" sz="2800" b="1" dirty="0">
                <a:cs typeface="Arabic Transparent" pitchFamily="2" charset="-78"/>
              </a:rPr>
              <a:t>وفق </a:t>
            </a:r>
            <a:r>
              <a:rPr lang="ar-MA" sz="2800" b="1" u="sng" dirty="0">
                <a:cs typeface="Arabic Transparent" pitchFamily="2" charset="-78"/>
              </a:rPr>
              <a:t>مبادئ وفرضيات سيكولوجية </a:t>
            </a:r>
            <a:r>
              <a:rPr lang="ar-MA" sz="2800" b="1" u="sng" dirty="0" err="1">
                <a:cs typeface="Arabic Transparent" pitchFamily="2" charset="-78"/>
              </a:rPr>
              <a:t>وبيداغوجية</a:t>
            </a:r>
            <a:r>
              <a:rPr lang="ar-MA" sz="2800" b="1" u="sng" dirty="0">
                <a:cs typeface="Arabic Transparent" pitchFamily="2" charset="-78"/>
              </a:rPr>
              <a:t> متجانسة وتستجيب لهدف محدد </a:t>
            </a:r>
            <a:r>
              <a:rPr lang="ar-MA" sz="2800" b="1" dirty="0">
                <a:cs typeface="Arabic Transparent" pitchFamily="2" charset="-78"/>
              </a:rPr>
              <a:t>” </a:t>
            </a:r>
            <a:r>
              <a:rPr lang="ar-MA" sz="2000" b="1" dirty="0">
                <a:cs typeface="Arabic Transparent" pitchFamily="2" charset="-78"/>
              </a:rPr>
              <a:t>. </a:t>
            </a:r>
            <a:r>
              <a:rPr lang="ar-MA" sz="2000" dirty="0" err="1"/>
              <a:t>الدريج</a:t>
            </a:r>
            <a:r>
              <a:rPr lang="ar-MA" sz="2000" dirty="0"/>
              <a:t> ، 2004،ص:151.</a:t>
            </a:r>
          </a:p>
          <a:p>
            <a:pPr marL="342900" indent="-342900" algn="justLow" rtl="1"/>
            <a:endParaRPr lang="ar-MA" sz="2800" b="1" dirty="0">
              <a:cs typeface="Arabic Transparent" pitchFamily="2" charset="-78"/>
            </a:endParaRPr>
          </a:p>
          <a:p>
            <a:pPr marL="342900" indent="-342900" algn="justLow" rtl="1">
              <a:buFont typeface="Wingdings" pitchFamily="2" charset="2"/>
              <a:buChar char="§"/>
            </a:pPr>
            <a:r>
              <a:rPr lang="ar-MA" sz="2800" b="1" dirty="0">
                <a:cs typeface="Arabic Transparent" pitchFamily="2" charset="-78"/>
              </a:rPr>
              <a:t>يعرف </a:t>
            </a:r>
            <a:r>
              <a:rPr lang="ar-MA" sz="2800" b="1" dirty="0" err="1">
                <a:cs typeface="Arabic Transparent" pitchFamily="2" charset="-78"/>
              </a:rPr>
              <a:t>ميالاري</a:t>
            </a:r>
            <a:r>
              <a:rPr lang="ar-MA" sz="2800" b="1" dirty="0">
                <a:cs typeface="Arabic Transparent" pitchFamily="2" charset="-78"/>
              </a:rPr>
              <a:t> الطرق البيداغوجية بأنها ” مجموعة من المقاصد والأهداف والتطبيقات التربوية </a:t>
            </a:r>
            <a:r>
              <a:rPr lang="ar-MA" sz="2800" b="1" dirty="0" err="1">
                <a:cs typeface="Arabic Transparent" pitchFamily="2" charset="-78"/>
              </a:rPr>
              <a:t>المبنينة</a:t>
            </a:r>
            <a:r>
              <a:rPr lang="ar-MA" sz="2800" b="1" dirty="0">
                <a:cs typeface="Arabic Transparent" pitchFamily="2" charset="-78"/>
              </a:rPr>
              <a:t> (</a:t>
            </a:r>
            <a:r>
              <a:rPr lang="fr-FR" sz="2800" b="1" dirty="0">
                <a:cs typeface="Arabic Transparent" pitchFamily="2" charset="-78"/>
              </a:rPr>
              <a:t>structuré</a:t>
            </a:r>
            <a:r>
              <a:rPr lang="ar-MA" sz="2800" b="1" dirty="0">
                <a:cs typeface="Arabic Transparent" pitchFamily="2" charset="-78"/>
              </a:rPr>
              <a:t>) والملتحمة ، الموجهة نحو هدف مقبول“ . </a:t>
            </a:r>
            <a:r>
              <a:rPr lang="ar-MA" sz="2000" dirty="0">
                <a:cs typeface="Arabic Transparent" pitchFamily="2" charset="-78"/>
              </a:rPr>
              <a:t>نقلا عن أحمد </a:t>
            </a:r>
            <a:r>
              <a:rPr lang="ar-MA" sz="2000" dirty="0" err="1">
                <a:cs typeface="Arabic Transparent" pitchFamily="2" charset="-78"/>
              </a:rPr>
              <a:t>أوزي</a:t>
            </a:r>
            <a:r>
              <a:rPr lang="ar-MA" sz="2000" dirty="0">
                <a:cs typeface="Arabic Transparent" pitchFamily="2" charset="-78"/>
              </a:rPr>
              <a:t>،2006،</a:t>
            </a:r>
            <a:r>
              <a:rPr lang="fr-FR" sz="2000" dirty="0">
                <a:cs typeface="Arabic Transparent" pitchFamily="2" charset="-78"/>
              </a:rPr>
              <a:t> </a:t>
            </a:r>
            <a:r>
              <a:rPr lang="ar-MA" sz="2000" dirty="0">
                <a:cs typeface="Arabic Transparent" pitchFamily="2" charset="-78"/>
              </a:rPr>
              <a:t>المعجم الموسوعي لعلوم التربية،ص.179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44" y="785794"/>
            <a:ext cx="8643966" cy="3539430"/>
          </a:xfrm>
          <a:prstGeom prst="rect">
            <a:avLst/>
          </a:prstGeom>
          <a:noFill/>
        </p:spPr>
        <p:txBody>
          <a:bodyPr wrap="square" rtlCol="0">
            <a:spAutoFit/>
          </a:bodyPr>
          <a:lstStyle/>
          <a:p>
            <a:pPr marL="342900" indent="-342900" algn="r" rtl="1">
              <a:buAutoNum type="arabicPeriod"/>
            </a:pPr>
            <a:r>
              <a:rPr lang="ar-MA" sz="2800" b="1" dirty="0">
                <a:solidFill>
                  <a:srgbClr val="C00000"/>
                </a:solidFill>
                <a:latin typeface="Arial Unicode MS" pitchFamily="34" charset="-128"/>
                <a:ea typeface="Arial Unicode MS" pitchFamily="34" charset="-128"/>
                <a:cs typeface="Arial Unicode MS" pitchFamily="34" charset="-128"/>
              </a:rPr>
              <a:t>تحديد مفهوم طريقة / إستراتيجية التدريس</a:t>
            </a:r>
            <a:r>
              <a:rPr lang="fr-FR" sz="2800" b="1" dirty="0">
                <a:solidFill>
                  <a:srgbClr val="C00000"/>
                </a:solidFill>
                <a:latin typeface="Arial Unicode MS" pitchFamily="34" charset="-128"/>
                <a:ea typeface="Arial Unicode MS" pitchFamily="34" charset="-128"/>
                <a:cs typeface="Arial Unicode MS" pitchFamily="34" charset="-128"/>
              </a:rPr>
              <a:t> </a:t>
            </a:r>
            <a:r>
              <a:rPr lang="ar-MA" sz="2800" b="1" dirty="0">
                <a:solidFill>
                  <a:srgbClr val="C00000"/>
                </a:solidFill>
                <a:latin typeface="Arial Unicode MS" pitchFamily="34" charset="-128"/>
                <a:ea typeface="Arial Unicode MS" pitchFamily="34" charset="-128"/>
                <a:cs typeface="Arial Unicode MS" pitchFamily="34" charset="-128"/>
              </a:rPr>
              <a:t> (تتمة ) :</a:t>
            </a:r>
            <a:endParaRPr lang="fr-FR" sz="2800" b="1" dirty="0">
              <a:solidFill>
                <a:srgbClr val="C00000"/>
              </a:solidFill>
              <a:latin typeface="Arial Unicode MS" pitchFamily="34" charset="-128"/>
              <a:ea typeface="Arial Unicode MS" pitchFamily="34" charset="-128"/>
              <a:cs typeface="Arial Unicode MS" pitchFamily="34" charset="-128"/>
            </a:endParaRPr>
          </a:p>
          <a:p>
            <a:pPr marL="342900" indent="-342900" algn="r" rtl="1"/>
            <a:endParaRPr lang="ar-MA" sz="2800" b="1" dirty="0">
              <a:solidFill>
                <a:srgbClr val="C00000"/>
              </a:solidFill>
              <a:latin typeface="Arial Unicode MS" pitchFamily="34" charset="-128"/>
              <a:ea typeface="Arial Unicode MS" pitchFamily="34" charset="-128"/>
              <a:cs typeface="Arial Unicode MS" pitchFamily="34" charset="-128"/>
            </a:endParaRPr>
          </a:p>
          <a:p>
            <a:pPr marL="342900" indent="-342900" algn="justLow" rtl="1">
              <a:buFont typeface="Wingdings" pitchFamily="2" charset="2"/>
              <a:buChar char="§"/>
            </a:pPr>
            <a:r>
              <a:rPr lang="ar-MA" sz="2800" b="1" dirty="0">
                <a:cs typeface="Arabic Transparent" pitchFamily="2" charset="-78"/>
              </a:rPr>
              <a:t> مجموعة من الخطوات </a:t>
            </a:r>
            <a:r>
              <a:rPr lang="ar-MA" sz="2800" b="1" dirty="0" err="1">
                <a:cs typeface="Arabic Transparent" pitchFamily="2" charset="-78"/>
              </a:rPr>
              <a:t>المعقلنة</a:t>
            </a:r>
            <a:r>
              <a:rPr lang="ar-MA" sz="2800" b="1" dirty="0">
                <a:cs typeface="Arabic Transparent" pitchFamily="2" charset="-78"/>
              </a:rPr>
              <a:t> التي تمكن من بلوغ المرامي المقصودة .</a:t>
            </a:r>
          </a:p>
          <a:p>
            <a:pPr marL="342900" indent="-342900" algn="justLow" rtl="1"/>
            <a:endParaRPr lang="ar-MA" sz="2800" b="1" dirty="0">
              <a:cs typeface="Arabic Transparent" pitchFamily="2" charset="-78"/>
            </a:endParaRPr>
          </a:p>
          <a:p>
            <a:pPr marL="342900" indent="-342900" algn="justLow" rtl="1">
              <a:buFont typeface="Wingdings" pitchFamily="2" charset="2"/>
              <a:buChar char="§"/>
            </a:pPr>
            <a:r>
              <a:rPr lang="ar-MA" sz="2800" b="1" dirty="0">
                <a:cs typeface="Arabic Transparent" pitchFamily="2" charset="-78"/>
              </a:rPr>
              <a:t> أسلوب </a:t>
            </a:r>
            <a:r>
              <a:rPr lang="ar-MA" sz="2800" b="1" dirty="0" err="1">
                <a:cs typeface="Arabic Transparent" pitchFamily="2" charset="-78"/>
              </a:rPr>
              <a:t>معقلن</a:t>
            </a:r>
            <a:r>
              <a:rPr lang="ar-MA" sz="2800" b="1" dirty="0">
                <a:cs typeface="Arabic Transparent" pitchFamily="2" charset="-78"/>
              </a:rPr>
              <a:t> لتنظيم الممارسة قصد بلوغ بعض الأهداف وهو نتاج اختيارات يقوم </a:t>
            </a:r>
            <a:r>
              <a:rPr lang="ar-MA" sz="2800" b="1" dirty="0" err="1">
                <a:cs typeface="Arabic Transparent" pitchFamily="2" charset="-78"/>
              </a:rPr>
              <a:t>بها</a:t>
            </a:r>
            <a:r>
              <a:rPr lang="ar-MA" sz="2800" b="1" dirty="0">
                <a:cs typeface="Arabic Transparent" pitchFamily="2" charset="-78"/>
              </a:rPr>
              <a:t> الفرد عن وعي وتوجه نشاطه ، الأمر الذي يجعله اختيارا إراديا ومؤسسيا في الوقت نفسه . </a:t>
            </a:r>
            <a:endParaRPr lang="ar-MA" sz="2000" dirty="0">
              <a:cs typeface="Arabic Transparent" pitchFamily="2" charset="-78"/>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44" y="1530384"/>
            <a:ext cx="8643966" cy="3970318"/>
          </a:xfrm>
          <a:prstGeom prst="rect">
            <a:avLst/>
          </a:prstGeom>
          <a:noFill/>
        </p:spPr>
        <p:txBody>
          <a:bodyPr wrap="square" rtlCol="0">
            <a:spAutoFit/>
          </a:bodyPr>
          <a:lstStyle/>
          <a:p>
            <a:pPr marL="342900" indent="-342900" algn="r" rtl="1"/>
            <a:r>
              <a:rPr lang="ar-MA" sz="2800" b="1" dirty="0">
                <a:solidFill>
                  <a:srgbClr val="C00000"/>
                </a:solidFill>
                <a:latin typeface="Arial Unicode MS" pitchFamily="34" charset="-128"/>
                <a:ea typeface="Arial Unicode MS" pitchFamily="34" charset="-128"/>
                <a:cs typeface="Arial Unicode MS" pitchFamily="34" charset="-128"/>
              </a:rPr>
              <a:t>2. معايير اختيار الطرائق البيداغوجية / استراتيجيات التدريس :</a:t>
            </a:r>
            <a:endParaRPr lang="fr-FR" sz="2800" b="1" dirty="0">
              <a:solidFill>
                <a:srgbClr val="C00000"/>
              </a:solidFill>
              <a:latin typeface="Arial Unicode MS" pitchFamily="34" charset="-128"/>
              <a:ea typeface="Arial Unicode MS" pitchFamily="34" charset="-128"/>
              <a:cs typeface="Arial Unicode MS" pitchFamily="34" charset="-128"/>
            </a:endParaRPr>
          </a:p>
          <a:p>
            <a:pPr marL="342900" indent="-342900" algn="r" rtl="1"/>
            <a:endParaRPr lang="ar-MA" sz="2800" b="1" dirty="0">
              <a:solidFill>
                <a:srgbClr val="C00000"/>
              </a:solidFill>
              <a:latin typeface="Arial Unicode MS" pitchFamily="34" charset="-128"/>
              <a:ea typeface="Arial Unicode MS" pitchFamily="34" charset="-128"/>
              <a:cs typeface="Arial Unicode MS" pitchFamily="34" charset="-128"/>
            </a:endParaRPr>
          </a:p>
          <a:p>
            <a:pPr marL="342900" indent="-342900" algn="justLow" rtl="1"/>
            <a:r>
              <a:rPr lang="ar-MA" sz="2800" b="1" dirty="0">
                <a:cs typeface="Arabic Transparent" pitchFamily="2" charset="-78"/>
              </a:rPr>
              <a:t> تتعد تصنيفات طرائق التدريس واستراتيجياته تبعا لعدد من المعايير ومن هذه المعايير نذكر : </a:t>
            </a:r>
          </a:p>
          <a:p>
            <a:pPr marL="514350" indent="-514350" algn="justLow" rtl="1">
              <a:buAutoNum type="arabicPeriod"/>
            </a:pPr>
            <a:r>
              <a:rPr lang="ar-MA" sz="2800" b="1" dirty="0">
                <a:cs typeface="Arabic Transparent" pitchFamily="2" charset="-78"/>
              </a:rPr>
              <a:t>معيار التفاعل بين المدرس والتلاميذ ومهام كل طرف في العملية التعليمية التعلمية. </a:t>
            </a:r>
          </a:p>
          <a:p>
            <a:pPr marL="514350" indent="-514350" algn="justLow" rtl="1">
              <a:buAutoNum type="arabicPeriod"/>
            </a:pPr>
            <a:r>
              <a:rPr lang="ar-MA" sz="2800" b="1" dirty="0">
                <a:cs typeface="Arabic Transparent" pitchFamily="2" charset="-78"/>
              </a:rPr>
              <a:t> معيار نوعية وطبيعة الأنشطة التعليمية المخطط لها والكفايات المرغوب تحقيقها خلال كل نشاط تعليمي تعلمي( نشاط معرفي/ نشاط مهاراتي / نشاط استكشافي / حل المشكلات ...الخ.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214282" y="714356"/>
          <a:ext cx="8572560"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71438" y="571480"/>
          <a:ext cx="9001156" cy="5429288"/>
        </p:xfrm>
        <a:graphic>
          <a:graphicData uri="http://schemas.openxmlformats.org/drawingml/2006/table">
            <a:tbl>
              <a:tblPr firstRow="1" bandRow="1">
                <a:tableStyleId>{5940675A-B579-460E-94D1-54222C63F5DA}</a:tableStyleId>
              </a:tblPr>
              <a:tblGrid>
                <a:gridCol w="4929222">
                  <a:extLst>
                    <a:ext uri="{9D8B030D-6E8A-4147-A177-3AD203B41FA5}">
                      <a16:colId xmlns:a16="http://schemas.microsoft.com/office/drawing/2014/main" val="20000"/>
                    </a:ext>
                  </a:extLst>
                </a:gridCol>
                <a:gridCol w="4071934">
                  <a:extLst>
                    <a:ext uri="{9D8B030D-6E8A-4147-A177-3AD203B41FA5}">
                      <a16:colId xmlns:a16="http://schemas.microsoft.com/office/drawing/2014/main" val="20001"/>
                    </a:ext>
                  </a:extLst>
                </a:gridCol>
              </a:tblGrid>
              <a:tr h="850404">
                <a:tc>
                  <a:txBody>
                    <a:bodyPr/>
                    <a:lstStyle/>
                    <a:p>
                      <a:pPr algn="ctr"/>
                      <a:r>
                        <a:rPr lang="ar-MA" sz="2800" b="1" dirty="0"/>
                        <a:t>سلبيات الطريقة الإلقائية </a:t>
                      </a:r>
                      <a:endParaRPr lang="fr-FR" sz="2800" b="1" dirty="0">
                        <a:latin typeface="Arial Unicode MS" pitchFamily="34" charset="-128"/>
                        <a:ea typeface="Arial Unicode MS" pitchFamily="34" charset="-128"/>
                        <a:cs typeface="Arial Unicode MS" pitchFamily="34" charset="-128"/>
                      </a:endParaRPr>
                    </a:p>
                  </a:txBody>
                  <a:tcPr anchor="ctr"/>
                </a:tc>
                <a:tc>
                  <a:txBody>
                    <a:bodyPr/>
                    <a:lstStyle/>
                    <a:p>
                      <a:pPr algn="ctr"/>
                      <a:r>
                        <a:rPr lang="ar-MA" sz="2800" b="1" dirty="0"/>
                        <a:t>تعريف الطريقة الإلقائية</a:t>
                      </a:r>
                      <a:r>
                        <a:rPr lang="ar-MA" sz="2800" b="1" baseline="0" dirty="0"/>
                        <a:t> </a:t>
                      </a:r>
                      <a:endParaRPr lang="fr-FR" sz="2800" b="1" dirty="0">
                        <a:latin typeface="Arial Unicode MS" pitchFamily="34" charset="-128"/>
                        <a:ea typeface="Arial Unicode MS" pitchFamily="34" charset="-128"/>
                        <a:cs typeface="Arial Unicode MS" pitchFamily="34" charset="-128"/>
                      </a:endParaRPr>
                    </a:p>
                  </a:txBody>
                  <a:tcPr anchor="ctr"/>
                </a:tc>
                <a:extLst>
                  <a:ext uri="{0D108BD9-81ED-4DB2-BD59-A6C34878D82A}">
                    <a16:rowId xmlns:a16="http://schemas.microsoft.com/office/drawing/2014/main" val="10000"/>
                  </a:ext>
                </a:extLst>
              </a:tr>
              <a:tr h="4578884">
                <a:tc>
                  <a:txBody>
                    <a:bodyPr/>
                    <a:lstStyle/>
                    <a:p>
                      <a:pPr algn="justLow" rtl="1">
                        <a:buFont typeface="Wingdings" pitchFamily="2" charset="2"/>
                        <a:buChar char="§"/>
                      </a:pPr>
                      <a:r>
                        <a:rPr lang="ar-MA" sz="2800" b="1" dirty="0"/>
                        <a:t> تستند هذه الطريقة</a:t>
                      </a:r>
                      <a:r>
                        <a:rPr lang="ar-MA" sz="2800" b="1" baseline="0" dirty="0"/>
                        <a:t> على الأستاذ بشكل كلي، فهو مركز الفعالية والتفكير والعمل بينما التلميذ يعد فارغا يصب فيه المدرس المعارف . </a:t>
                      </a:r>
                    </a:p>
                    <a:p>
                      <a:pPr algn="justLow" rtl="1">
                        <a:buFont typeface="Wingdings" pitchFamily="2" charset="2"/>
                        <a:buChar char="§"/>
                      </a:pPr>
                      <a:r>
                        <a:rPr lang="ar-MA" sz="2800" b="1" baseline="0" dirty="0"/>
                        <a:t> تنمي هذه الطريقة الاتكالية عند التلاميذ والاستسلام وقبول ما جاء </a:t>
                      </a:r>
                      <a:r>
                        <a:rPr lang="ar-MA" sz="2800" b="1" baseline="0" dirty="0" err="1"/>
                        <a:t>به</a:t>
                      </a:r>
                      <a:r>
                        <a:rPr lang="ar-MA" sz="2800" b="1" baseline="0" dirty="0"/>
                        <a:t> الأستاذ.</a:t>
                      </a:r>
                    </a:p>
                    <a:p>
                      <a:pPr algn="justLow" rtl="1">
                        <a:buFont typeface="Wingdings" pitchFamily="2" charset="2"/>
                        <a:buChar char="§"/>
                      </a:pPr>
                      <a:r>
                        <a:rPr lang="ar-MA" sz="2800" b="1" baseline="0" dirty="0"/>
                        <a:t> لا تمكن هذه الطريقة الأستاذ من التعرف على مستوى التلاميذ واستعداداتهم </a:t>
                      </a:r>
                      <a:r>
                        <a:rPr lang="ar-MA" sz="2800" b="1" baseline="0" dirty="0" err="1"/>
                        <a:t>وميولاتهم</a:t>
                      </a:r>
                      <a:r>
                        <a:rPr lang="ar-MA" sz="2800" b="1" baseline="0" dirty="0"/>
                        <a:t> واختلافاتهم .    </a:t>
                      </a:r>
                      <a:endParaRPr lang="fr-FR" sz="2800" b="1" dirty="0">
                        <a:cs typeface="Arabic Transparent" pitchFamily="2" charset="-78"/>
                      </a:endParaRPr>
                    </a:p>
                  </a:txBody>
                  <a:tcPr/>
                </a:tc>
                <a:tc>
                  <a:txBody>
                    <a:bodyPr/>
                    <a:lstStyle/>
                    <a:p>
                      <a:pPr algn="justLow" rtl="1">
                        <a:buFont typeface="Wingdings" pitchFamily="2" charset="2"/>
                        <a:buChar char="§"/>
                      </a:pPr>
                      <a:r>
                        <a:rPr lang="ar-MA" sz="2800" b="1" dirty="0"/>
                        <a:t>من</a:t>
                      </a:r>
                      <a:r>
                        <a:rPr lang="ar-MA" sz="2800" b="1" baseline="0" dirty="0"/>
                        <a:t> أقدم طرق التدريس الكلاسيكية . </a:t>
                      </a:r>
                    </a:p>
                    <a:p>
                      <a:pPr algn="justLow" rtl="1">
                        <a:buFont typeface="Wingdings" pitchFamily="2" charset="2"/>
                        <a:buChar char="§"/>
                      </a:pPr>
                      <a:r>
                        <a:rPr lang="ar-MA" sz="2800" b="1" dirty="0"/>
                        <a:t> تعتمد على العرض والتلقين النظريين .</a:t>
                      </a:r>
                    </a:p>
                    <a:p>
                      <a:pPr algn="justLow" rtl="1">
                        <a:buFont typeface="Wingdings" pitchFamily="2" charset="2"/>
                        <a:buChar char="§"/>
                      </a:pPr>
                      <a:r>
                        <a:rPr lang="ar-MA" sz="2800" b="1" baseline="0" dirty="0"/>
                        <a:t> تستهدف تزويد التلميذ بجملة من المعارف والمعطيات والحقائق</a:t>
                      </a:r>
                    </a:p>
                    <a:p>
                      <a:pPr algn="justLow" rtl="1">
                        <a:buFont typeface="Wingdings" pitchFamily="2" charset="2"/>
                        <a:buChar char="§"/>
                      </a:pPr>
                      <a:r>
                        <a:rPr lang="ar-MA" sz="2800" b="1" baseline="0" dirty="0"/>
                        <a:t> الأستاذ وحده يعرض ويشرح ويتكلم بينما التلاميذ يشاهدون </a:t>
                      </a:r>
                      <a:r>
                        <a:rPr lang="ar-MA" sz="2800" b="1" baseline="0" dirty="0" err="1"/>
                        <a:t>و</a:t>
                      </a:r>
                      <a:r>
                        <a:rPr lang="ar-MA" sz="2800" b="1" baseline="0" dirty="0"/>
                        <a:t> يستمعون.  </a:t>
                      </a:r>
                      <a:endParaRPr lang="fr-FR" sz="2800" b="1" dirty="0">
                        <a:cs typeface="Arabic Transparent" pitchFamily="2" charset="-78"/>
                      </a:endParaRP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500174"/>
            <a:ext cx="9144000" cy="3539430"/>
          </a:xfrm>
          <a:prstGeom prst="rect">
            <a:avLst/>
          </a:prstGeom>
          <a:noFill/>
        </p:spPr>
        <p:txBody>
          <a:bodyPr wrap="square" rtlCol="0">
            <a:spAutoFit/>
          </a:bodyPr>
          <a:lstStyle/>
          <a:p>
            <a:pPr algn="justLow" rtl="1">
              <a:buFont typeface="Wingdings" pitchFamily="2" charset="2"/>
              <a:buChar char="ü"/>
            </a:pPr>
            <a:r>
              <a:rPr lang="ar-MA" sz="2800" dirty="0">
                <a:cs typeface="+mj-cs"/>
              </a:rPr>
              <a:t> ظلت الانشغالات الديداكتيكية منذ القرن 17م والى غاية بداية القرن 20م </a:t>
            </a:r>
            <a:r>
              <a:rPr lang="ar-MA" sz="2800" dirty="0" err="1">
                <a:cs typeface="+mj-cs"/>
              </a:rPr>
              <a:t>تمتح</a:t>
            </a:r>
            <a:r>
              <a:rPr lang="ar-MA" sz="2800" dirty="0">
                <a:cs typeface="+mj-cs"/>
              </a:rPr>
              <a:t> من المرجعيات الفلسفية والسيكولوجية : فكرة المنهج / نظرية المعرفة / أصول الأفكار وتكوينها ...الخ؛ </a:t>
            </a:r>
          </a:p>
          <a:p>
            <a:pPr algn="r" rtl="1">
              <a:buFont typeface="Wingdings" pitchFamily="2" charset="2"/>
              <a:buChar char="ü"/>
            </a:pPr>
            <a:endParaRPr lang="ar-MA" sz="2800" dirty="0">
              <a:cs typeface="+mj-cs"/>
            </a:endParaRPr>
          </a:p>
          <a:p>
            <a:pPr algn="justLow" rtl="1">
              <a:buFont typeface="Wingdings" pitchFamily="2" charset="2"/>
              <a:buChar char="ü"/>
            </a:pPr>
            <a:r>
              <a:rPr lang="ar-MA" sz="2800" dirty="0">
                <a:cs typeface="+mj-cs"/>
              </a:rPr>
              <a:t> أصبحت المباحث الديداكتيكية تأخذ أشكال تصورات نظرية هي أقرب إلى التأمل والتفكير الفلسفي المجرد ( </a:t>
            </a:r>
            <a:r>
              <a:rPr lang="ar-MA" sz="2800" b="1" dirty="0" err="1">
                <a:solidFill>
                  <a:srgbClr val="C00000"/>
                </a:solidFill>
                <a:cs typeface="+mj-cs"/>
              </a:rPr>
              <a:t>ميتودولوجيا</a:t>
            </a:r>
            <a:r>
              <a:rPr lang="ar-MA" sz="2800" b="1" dirty="0">
                <a:solidFill>
                  <a:srgbClr val="C00000"/>
                </a:solidFill>
                <a:cs typeface="+mj-cs"/>
              </a:rPr>
              <a:t> عامة استنتاجية </a:t>
            </a:r>
            <a:r>
              <a:rPr lang="ar-MA" sz="2800" dirty="0">
                <a:cs typeface="+mj-cs"/>
              </a:rPr>
              <a:t>) بحسب مؤلفو كتاب ” </a:t>
            </a:r>
            <a:r>
              <a:rPr lang="ar-MA" sz="2800" b="1" dirty="0">
                <a:cs typeface="Arabic Transparent" pitchFamily="2" charset="-78"/>
              </a:rPr>
              <a:t>أسس الفعل </a:t>
            </a:r>
            <a:r>
              <a:rPr lang="ar-MA" sz="2800" b="1" dirty="0" err="1">
                <a:cs typeface="Arabic Transparent" pitchFamily="2" charset="-78"/>
              </a:rPr>
              <a:t>الديداكتيكي</a:t>
            </a:r>
            <a:r>
              <a:rPr lang="ar-MA" sz="2800" b="1" dirty="0">
                <a:cs typeface="Arabic Transparent" pitchFamily="2" charset="-78"/>
              </a:rPr>
              <a:t> </a:t>
            </a:r>
            <a:r>
              <a:rPr lang="ar-MA" sz="2800" dirty="0">
                <a:cs typeface="+mj-cs"/>
              </a:rPr>
              <a:t>” لأنها تبحث في الفعل التعليمي </a:t>
            </a:r>
            <a:r>
              <a:rPr lang="ar-MA" sz="2800" dirty="0" err="1">
                <a:cs typeface="+mj-cs"/>
              </a:rPr>
              <a:t>التعلمي</a:t>
            </a:r>
            <a:r>
              <a:rPr lang="ar-MA" sz="2800" dirty="0">
                <a:cs typeface="+mj-cs"/>
              </a:rPr>
              <a:t> انطلاقا من مرجعيات فلسفية لها تصوراتها عن الإنسان والعقل والوجود والعلم والطفولة ؛ </a:t>
            </a:r>
            <a:endParaRPr lang="ar-MA" sz="2800" dirty="0"/>
          </a:p>
        </p:txBody>
      </p:sp>
      <p:sp>
        <p:nvSpPr>
          <p:cNvPr id="3" name="ZoneTexte 2"/>
          <p:cNvSpPr txBox="1"/>
          <p:nvPr/>
        </p:nvSpPr>
        <p:spPr>
          <a:xfrm>
            <a:off x="285720" y="5572140"/>
            <a:ext cx="8643998" cy="369332"/>
          </a:xfrm>
          <a:prstGeom prst="rect">
            <a:avLst/>
          </a:prstGeom>
          <a:noFill/>
        </p:spPr>
        <p:txBody>
          <a:bodyPr wrap="square" rtlCol="0">
            <a:spAutoFit/>
          </a:bodyPr>
          <a:lstStyle/>
          <a:p>
            <a:pPr algn="just"/>
            <a:r>
              <a:rPr lang="fr-FR" b="1" dirty="0">
                <a:latin typeface="Bell MT" pitchFamily="18" charset="0"/>
              </a:rPr>
              <a:t>E. De Corte et Autres ( 1990), les Fondements de l’action didactique ,Edit De Boeck.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1406" y="142852"/>
            <a:ext cx="8929686" cy="6124754"/>
          </a:xfrm>
          <a:prstGeom prst="rect">
            <a:avLst/>
          </a:prstGeom>
          <a:noFill/>
        </p:spPr>
        <p:txBody>
          <a:bodyPr wrap="square" rtlCol="0">
            <a:spAutoFit/>
          </a:bodyPr>
          <a:lstStyle/>
          <a:p>
            <a:pPr algn="justLow" rtl="1">
              <a:buFont typeface="Wingdings" pitchFamily="2" charset="2"/>
              <a:buChar char="ü"/>
            </a:pPr>
            <a:r>
              <a:rPr lang="ar-MA" sz="2800" dirty="0">
                <a:cs typeface="+mj-cs"/>
              </a:rPr>
              <a:t> مع ثمانينات القرن 20م ظهر وعي جديد حول إشكالية مبحث </a:t>
            </a:r>
            <a:r>
              <a:rPr lang="ar-MA" sz="2800" dirty="0" err="1">
                <a:cs typeface="+mj-cs"/>
              </a:rPr>
              <a:t>الديداكتيكا</a:t>
            </a:r>
            <a:r>
              <a:rPr lang="ar-MA" sz="2800" dirty="0">
                <a:cs typeface="+mj-cs"/>
              </a:rPr>
              <a:t> ومعاودة بناءها انطلاقا من مرجعيات مخالفة للأطر الفلسفية الكلاسيكية نظرا لعدة عوامل منها : </a:t>
            </a:r>
          </a:p>
          <a:p>
            <a:pPr marL="514350" indent="-514350" algn="justLow" rtl="1">
              <a:buFont typeface="+mj-lt"/>
              <a:buAutoNum type="arabicPeriod"/>
            </a:pPr>
            <a:r>
              <a:rPr lang="ar-MA" sz="2800" dirty="0">
                <a:cs typeface="+mj-cs"/>
              </a:rPr>
              <a:t>توسع نظام المعارف وظهور فكرة التخصص العلمي/ تنظيم  المواد الدراسية مع ما يتلاءم وحاجيات المتعلمين واستعداداتهم وميولاتهم النفسية؛ </a:t>
            </a:r>
          </a:p>
          <a:p>
            <a:pPr marL="514350" indent="-514350" algn="justLow" rtl="1">
              <a:buFont typeface="+mj-lt"/>
              <a:buAutoNum type="arabicPeriod"/>
            </a:pPr>
            <a:r>
              <a:rPr lang="ar-MA" sz="2800" dirty="0">
                <a:cs typeface="+mj-cs"/>
              </a:rPr>
              <a:t>الاهتمام بالبحث العلمي التجريبي / الميداني كرافعة داعمة للبحث العلمي النظري ( المنهج العلمي النقدي ) ؛ </a:t>
            </a:r>
          </a:p>
          <a:p>
            <a:pPr marL="514350" indent="-514350" algn="justLow" rtl="1">
              <a:buFont typeface="+mj-lt"/>
              <a:buAutoNum type="arabicPeriod"/>
            </a:pPr>
            <a:r>
              <a:rPr lang="ar-MA" sz="2800" dirty="0">
                <a:cs typeface="+mj-cs"/>
              </a:rPr>
              <a:t> تطور الدراسات  والنظريات السيكولوجية الحديثة وظهور مفاهيم تربوية جديدة ( الإدراك / النمو / الشخصية / الذكاء / المراهقة ....الخ)؛ </a:t>
            </a:r>
          </a:p>
          <a:p>
            <a:pPr marL="514350" indent="-514350" algn="justLow" rtl="1">
              <a:buFont typeface="+mj-lt"/>
              <a:buAutoNum type="arabicPeriod"/>
            </a:pPr>
            <a:r>
              <a:rPr lang="ar-MA" sz="2800" dirty="0">
                <a:cs typeface="+mj-cs"/>
              </a:rPr>
              <a:t> التطور الكمي للنظم التعليمية ( تزايد أعداد المتعلمين وتزايد حاجات المجتمعات الإنسانية) ؛ </a:t>
            </a:r>
          </a:p>
          <a:p>
            <a:pPr marL="514350" indent="-514350" algn="justLow" rtl="1">
              <a:buFont typeface="+mj-lt"/>
              <a:buAutoNum type="arabicPeriod"/>
            </a:pPr>
            <a:r>
              <a:rPr lang="ar-MA" sz="2800" dirty="0">
                <a:cs typeface="+mj-cs"/>
              </a:rPr>
              <a:t>الانفجار الإعلامي وتطور وسائل وتقنيات التعليم وما رافقها من تغير العلاقات البيداغوجية وبروز إشكالات </a:t>
            </a:r>
            <a:r>
              <a:rPr lang="ar-MA" sz="2800" dirty="0" err="1">
                <a:cs typeface="+mj-cs"/>
              </a:rPr>
              <a:t>ديداكتيكية</a:t>
            </a:r>
            <a:r>
              <a:rPr lang="ar-MA" sz="2800" dirty="0">
                <a:cs typeface="+mj-cs"/>
              </a:rPr>
              <a:t> تهم خصوصية المواد الدراسية ؛  </a:t>
            </a:r>
            <a:endParaRPr lang="ar-MA"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nvGraphicFramePr>
        <p:xfrm>
          <a:off x="285720" y="714356"/>
          <a:ext cx="8429684"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2" y="500042"/>
            <a:ext cx="9144000" cy="5693866"/>
          </a:xfrm>
          <a:prstGeom prst="rect">
            <a:avLst/>
          </a:prstGeom>
          <a:noFill/>
        </p:spPr>
        <p:txBody>
          <a:bodyPr wrap="square" rtlCol="0">
            <a:spAutoFit/>
          </a:bodyPr>
          <a:lstStyle/>
          <a:p>
            <a:pPr algn="ctr" rtl="1"/>
            <a:r>
              <a:rPr lang="ar-MA" sz="2800" b="1" dirty="0">
                <a:cs typeface="+mj-cs"/>
              </a:rPr>
              <a:t> على سبيــــل الاستخلاص : </a:t>
            </a:r>
          </a:p>
          <a:p>
            <a:pPr algn="justLow" rtl="1"/>
            <a:endParaRPr lang="ar-MA" sz="2800" b="1" dirty="0">
              <a:cs typeface="+mj-cs"/>
            </a:endParaRPr>
          </a:p>
          <a:p>
            <a:pPr algn="justLow" rtl="1">
              <a:buFont typeface="Wingdings" pitchFamily="2" charset="2"/>
              <a:buChar char="ü"/>
            </a:pPr>
            <a:r>
              <a:rPr lang="ar-MA" sz="2800" dirty="0">
                <a:cs typeface="+mj-cs"/>
              </a:rPr>
              <a:t> يصعب الإقرار بوجود وضع قار ونهائي للبحث </a:t>
            </a:r>
            <a:r>
              <a:rPr lang="ar-MA" sz="2800" dirty="0" err="1">
                <a:cs typeface="+mj-cs"/>
              </a:rPr>
              <a:t>الديداكتكي</a:t>
            </a:r>
            <a:r>
              <a:rPr lang="ar-MA" sz="2800" dirty="0">
                <a:cs typeface="+mj-cs"/>
              </a:rPr>
              <a:t> في الوقت الراهن : </a:t>
            </a:r>
          </a:p>
          <a:p>
            <a:pPr marL="514350" indent="-514350" algn="justLow" rtl="1">
              <a:buFont typeface="+mj-lt"/>
              <a:buAutoNum type="arabicPeriod"/>
            </a:pPr>
            <a:r>
              <a:rPr lang="ar-MA" sz="2800" dirty="0">
                <a:cs typeface="+mj-cs"/>
              </a:rPr>
              <a:t> الأبحاث الامبريقية / التجريبية ما تزال مشتتة وموزعة حسب المواد والتخصصات الدراسية ( البحث القطاعي ) ؛ </a:t>
            </a:r>
          </a:p>
          <a:p>
            <a:pPr marL="514350" indent="-514350" algn="justLow" rtl="1">
              <a:buFont typeface="+mj-lt"/>
              <a:buAutoNum type="arabicPeriod"/>
            </a:pPr>
            <a:r>
              <a:rPr lang="ar-MA" sz="2800" dirty="0">
                <a:cs typeface="+mj-cs"/>
              </a:rPr>
              <a:t> ما تزال البحوث التركيبية النظرية في بداياتها ولم تتمكن بعد من صياغة نسق نظري متماسك يدرس ويحلل الظواهر التدريسية ؛ </a:t>
            </a:r>
          </a:p>
          <a:p>
            <a:pPr marL="514350" indent="-514350" algn="justLow" rtl="1">
              <a:buFont typeface="+mj-lt"/>
              <a:buAutoNum type="arabicPeriod"/>
            </a:pPr>
            <a:r>
              <a:rPr lang="ar-MA" sz="2800" dirty="0">
                <a:cs typeface="+mj-cs"/>
              </a:rPr>
              <a:t> تعدد التوصيفات الايتمولوجية لمصطلح الديداكتيك ( منهجية التدريس / علم التدريس / </a:t>
            </a:r>
            <a:r>
              <a:rPr lang="ar-MA" sz="2800" dirty="0" err="1">
                <a:cs typeface="+mj-cs"/>
              </a:rPr>
              <a:t>البيداغوجيا</a:t>
            </a:r>
            <a:r>
              <a:rPr lang="ar-MA" sz="2800" dirty="0">
                <a:cs typeface="+mj-cs"/>
              </a:rPr>
              <a:t> الخاصة / </a:t>
            </a:r>
            <a:r>
              <a:rPr lang="ar-MA" sz="2800" dirty="0" err="1">
                <a:cs typeface="+mj-cs"/>
              </a:rPr>
              <a:t>البيداغوجيا</a:t>
            </a:r>
            <a:r>
              <a:rPr lang="ar-MA" sz="2800" dirty="0">
                <a:cs typeface="+mj-cs"/>
              </a:rPr>
              <a:t> العامة / التربية الخاصة / التدريسية ... الخ )؛ </a:t>
            </a:r>
          </a:p>
          <a:p>
            <a:pPr marL="514350" indent="-514350" algn="justLow" rtl="1">
              <a:buFont typeface="+mj-lt"/>
              <a:buAutoNum type="arabicPeriod"/>
            </a:pPr>
            <a:r>
              <a:rPr lang="ar-MA" sz="2800" dirty="0">
                <a:cs typeface="+mj-cs"/>
              </a:rPr>
              <a:t> تداخل وتقاطع مبحث الديداكتيك مع مجالات وتخصصات علمية عديدة منها:  ( </a:t>
            </a:r>
            <a:r>
              <a:rPr lang="ar-MA" sz="2800" dirty="0" err="1">
                <a:cs typeface="+mj-cs"/>
              </a:rPr>
              <a:t>البيداغوجيا</a:t>
            </a:r>
            <a:r>
              <a:rPr lang="ar-MA" sz="2800" dirty="0">
                <a:cs typeface="+mj-cs"/>
              </a:rPr>
              <a:t> / الابيستمولوجيا / </a:t>
            </a:r>
            <a:r>
              <a:rPr lang="ar-MA" sz="2800" dirty="0" err="1">
                <a:cs typeface="+mj-cs"/>
              </a:rPr>
              <a:t>السوسيولوجيا</a:t>
            </a:r>
            <a:r>
              <a:rPr lang="ar-MA" sz="2800" dirty="0">
                <a:cs typeface="+mj-cs"/>
              </a:rPr>
              <a:t> التربوية / فلسفة التربية / سيكولوجيا التربية ...الخ)   </a:t>
            </a:r>
            <a:endParaRPr lang="ar-MA"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2844" y="785794"/>
            <a:ext cx="8929686" cy="5816977"/>
          </a:xfrm>
          <a:prstGeom prst="rect">
            <a:avLst/>
          </a:prstGeom>
          <a:noFill/>
        </p:spPr>
        <p:txBody>
          <a:bodyPr wrap="square" rtlCol="0">
            <a:spAutoFit/>
          </a:bodyPr>
          <a:lstStyle/>
          <a:p>
            <a:pPr algn="ctr" rtl="1"/>
            <a:endParaRPr lang="ar-MA" sz="3600" b="1" dirty="0">
              <a:solidFill>
                <a:srgbClr val="1E096D"/>
              </a:solidFill>
              <a:cs typeface="Arabic Transparent" pitchFamily="2" charset="-78"/>
            </a:endParaRPr>
          </a:p>
          <a:p>
            <a:pPr algn="ctr" rtl="1"/>
            <a:endParaRPr lang="ar-MA" sz="2800" b="1" dirty="0">
              <a:cs typeface="+mj-cs"/>
            </a:endParaRPr>
          </a:p>
          <a:p>
            <a:pPr algn="r" rtl="1">
              <a:buFont typeface="Wingdings" pitchFamily="2" charset="2"/>
              <a:buChar char="ü"/>
            </a:pPr>
            <a:r>
              <a:rPr lang="ar-MA" sz="2800" dirty="0">
                <a:cs typeface="+mj-cs"/>
              </a:rPr>
              <a:t> </a:t>
            </a:r>
            <a:r>
              <a:rPr lang="ar-MA" sz="2800" dirty="0">
                <a:cs typeface="Arabic Transparent" pitchFamily="2" charset="-78"/>
              </a:rPr>
              <a:t>ما المقصود بمفهوم </a:t>
            </a:r>
            <a:r>
              <a:rPr lang="ar-MA" sz="2800" dirty="0" err="1">
                <a:cs typeface="Arabic Transparent" pitchFamily="2" charset="-78"/>
              </a:rPr>
              <a:t>الديداكتيك</a:t>
            </a:r>
            <a:r>
              <a:rPr lang="ar-MA" sz="2800" dirty="0">
                <a:cs typeface="Arabic Transparent" pitchFamily="2" charset="-78"/>
              </a:rPr>
              <a:t> ؟ وهل هناك استقرار معرفي- نظري بين الباحثين  في تعريف المفهوم وتحديد معالمه ومجالاته المعرفية؟ </a:t>
            </a:r>
          </a:p>
          <a:p>
            <a:pPr algn="r" rtl="1">
              <a:buFont typeface="Wingdings" pitchFamily="2" charset="2"/>
              <a:buChar char="ü"/>
            </a:pPr>
            <a:r>
              <a:rPr lang="ar-MA" sz="2800" dirty="0">
                <a:cs typeface="Arabic Transparent" pitchFamily="2" charset="-78"/>
              </a:rPr>
              <a:t> هل يمكن اختزال </a:t>
            </a:r>
            <a:r>
              <a:rPr lang="ar-MA" sz="2800" dirty="0" err="1">
                <a:cs typeface="Arabic Transparent" pitchFamily="2" charset="-78"/>
              </a:rPr>
              <a:t>الديداكتيك</a:t>
            </a:r>
            <a:r>
              <a:rPr lang="ar-MA" sz="2800" dirty="0">
                <a:cs typeface="Arabic Transparent" pitchFamily="2" charset="-78"/>
              </a:rPr>
              <a:t> في علم التدريس ؟ </a:t>
            </a:r>
          </a:p>
          <a:p>
            <a:pPr algn="r" rtl="1">
              <a:buFont typeface="Wingdings" pitchFamily="2" charset="2"/>
              <a:buChar char="ü"/>
            </a:pPr>
            <a:r>
              <a:rPr lang="ar-MA" sz="2800" dirty="0">
                <a:cs typeface="Arabic Transparent" pitchFamily="2" charset="-78"/>
              </a:rPr>
              <a:t> هل </a:t>
            </a:r>
            <a:r>
              <a:rPr lang="ar-MA" sz="2800" dirty="0" err="1">
                <a:cs typeface="Arabic Transparent" pitchFamily="2" charset="-78"/>
              </a:rPr>
              <a:t>الديداكتيك</a:t>
            </a:r>
            <a:r>
              <a:rPr lang="ar-MA" sz="2800" dirty="0">
                <a:cs typeface="Arabic Transparent" pitchFamily="2" charset="-78"/>
              </a:rPr>
              <a:t> علم مستقل بذاته داخل حظيرة العلوم الإنسانية عامة وعلوم التربية خاصة ؟ </a:t>
            </a:r>
          </a:p>
          <a:p>
            <a:pPr algn="r" rtl="1">
              <a:buFont typeface="Wingdings" pitchFamily="2" charset="2"/>
              <a:buChar char="ü"/>
            </a:pPr>
            <a:r>
              <a:rPr lang="ar-MA" sz="2800" dirty="0">
                <a:cs typeface="Arabic Transparent" pitchFamily="2" charset="-78"/>
              </a:rPr>
              <a:t> ما الحدود النظرية والتطبيقية بين </a:t>
            </a:r>
            <a:r>
              <a:rPr lang="ar-MA" sz="2800" dirty="0" err="1">
                <a:cs typeface="Arabic Transparent" pitchFamily="2" charset="-78"/>
              </a:rPr>
              <a:t>الديداكتيك</a:t>
            </a:r>
            <a:r>
              <a:rPr lang="ar-MA" sz="2800" dirty="0">
                <a:cs typeface="Arabic Transparent" pitchFamily="2" charset="-78"/>
              </a:rPr>
              <a:t> </a:t>
            </a:r>
            <a:r>
              <a:rPr lang="ar-MA" sz="2800" dirty="0" err="1">
                <a:cs typeface="Arabic Transparent" pitchFamily="2" charset="-78"/>
              </a:rPr>
              <a:t>والبيداغوجيا</a:t>
            </a:r>
            <a:r>
              <a:rPr lang="ar-MA" sz="2800" dirty="0">
                <a:cs typeface="Arabic Transparent" pitchFamily="2" charset="-78"/>
              </a:rPr>
              <a:t> ؟ ثم هل يمكن اعتبار </a:t>
            </a:r>
            <a:r>
              <a:rPr lang="ar-MA" sz="2800" dirty="0" err="1">
                <a:cs typeface="Arabic Transparent" pitchFamily="2" charset="-78"/>
              </a:rPr>
              <a:t>الديداكتيك</a:t>
            </a:r>
            <a:r>
              <a:rPr lang="ar-MA" sz="2800" dirty="0">
                <a:cs typeface="Arabic Transparent" pitchFamily="2" charset="-78"/>
              </a:rPr>
              <a:t> تطبيقات عملية </a:t>
            </a:r>
            <a:r>
              <a:rPr lang="ar-MA" sz="2800" dirty="0" err="1">
                <a:cs typeface="Arabic Transparent" pitchFamily="2" charset="-78"/>
              </a:rPr>
              <a:t>للبيداغوجيا</a:t>
            </a:r>
            <a:r>
              <a:rPr lang="ar-MA" sz="2800" dirty="0">
                <a:cs typeface="Arabic Transparent" pitchFamily="2" charset="-78"/>
              </a:rPr>
              <a:t> ؟</a:t>
            </a:r>
            <a:endParaRPr lang="fr-FR" sz="2800" dirty="0">
              <a:cs typeface="Arabic Transparent" pitchFamily="2" charset="-78"/>
            </a:endParaRPr>
          </a:p>
          <a:p>
            <a:pPr algn="r" rtl="1">
              <a:buFont typeface="Wingdings" pitchFamily="2" charset="2"/>
              <a:buChar char="ü"/>
            </a:pPr>
            <a:r>
              <a:rPr lang="fr-FR" sz="2800" dirty="0">
                <a:cs typeface="Arabic Transparent" pitchFamily="2" charset="-78"/>
              </a:rPr>
              <a:t> </a:t>
            </a:r>
            <a:r>
              <a:rPr lang="ar-MA" sz="2800" dirty="0">
                <a:cs typeface="Arabic Transparent" pitchFamily="2" charset="-78"/>
              </a:rPr>
              <a:t> ما الأسس النظرية الحديثة </a:t>
            </a:r>
            <a:r>
              <a:rPr lang="ar-MA" sz="2800" dirty="0" err="1">
                <a:cs typeface="Arabic Transparent" pitchFamily="2" charset="-78"/>
              </a:rPr>
              <a:t>للديداكتيك</a:t>
            </a:r>
            <a:r>
              <a:rPr lang="ar-MA" sz="2800" dirty="0">
                <a:cs typeface="Arabic Transparent" pitchFamily="2" charset="-78"/>
              </a:rPr>
              <a:t> ؟ وما مفاهيمه المهيكلة ؟ </a:t>
            </a:r>
          </a:p>
          <a:p>
            <a:pPr algn="r" rtl="1">
              <a:buFont typeface="Wingdings" pitchFamily="2" charset="2"/>
              <a:buChar char="ü"/>
            </a:pPr>
            <a:r>
              <a:rPr lang="ar-MA" sz="2800" dirty="0">
                <a:cs typeface="Arabic Transparent" pitchFamily="2" charset="-78"/>
              </a:rPr>
              <a:t> كيف </a:t>
            </a:r>
            <a:r>
              <a:rPr lang="ar-MA" sz="2800" dirty="0" err="1">
                <a:cs typeface="Arabic Transparent" pitchFamily="2" charset="-78"/>
              </a:rPr>
              <a:t>تتمفصل</a:t>
            </a:r>
            <a:r>
              <a:rPr lang="ar-MA" sz="2800" dirty="0">
                <a:cs typeface="Arabic Transparent" pitchFamily="2" charset="-78"/>
              </a:rPr>
              <a:t> المعارف النظرية والأدوات المنهجية/العملية في بناء مقاربة </a:t>
            </a:r>
            <a:r>
              <a:rPr lang="ar-MA" sz="2800" dirty="0" err="1">
                <a:cs typeface="Arabic Transparent" pitchFamily="2" charset="-78"/>
              </a:rPr>
              <a:t>ديداكتيكية</a:t>
            </a:r>
            <a:r>
              <a:rPr lang="ar-MA" sz="2800" dirty="0">
                <a:cs typeface="Arabic Transparent" pitchFamily="2" charset="-78"/>
              </a:rPr>
              <a:t> ترفع من مستوى جودة تعليم وتعلم مادة دراسية ما؟  </a:t>
            </a:r>
          </a:p>
          <a:p>
            <a:pPr algn="r" rtl="1"/>
            <a:r>
              <a:rPr lang="ar-MA" sz="2800" dirty="0">
                <a:cs typeface="+mj-cs"/>
              </a:rPr>
              <a:t> </a:t>
            </a:r>
            <a:endParaRPr lang="ar-MA" sz="2800" dirty="0"/>
          </a:p>
        </p:txBody>
      </p:sp>
      <p:sp>
        <p:nvSpPr>
          <p:cNvPr id="3" name="Rectangle 2"/>
          <p:cNvSpPr/>
          <p:nvPr/>
        </p:nvSpPr>
        <p:spPr>
          <a:xfrm>
            <a:off x="1529340" y="357166"/>
            <a:ext cx="563327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abic Transparent" pitchFamily="2" charset="-78"/>
              </a:rPr>
              <a:t> أسئلة الإشكاليـــة: </a:t>
            </a:r>
            <a:endParaRPr lang="fr-F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214414" y="363660"/>
            <a:ext cx="6929486" cy="707886"/>
          </a:xfrm>
          <a:prstGeom prst="rect">
            <a:avLst/>
          </a:prstGeom>
          <a:noFill/>
        </p:spPr>
        <p:txBody>
          <a:bodyPr wrap="square" rtlCol="0">
            <a:spAutoFit/>
          </a:bodyPr>
          <a:lstStyle/>
          <a:p>
            <a:pPr algn="ctr" rtl="1"/>
            <a:r>
              <a:rPr lang="ar-MA" sz="4000" b="1" dirty="0">
                <a:cs typeface="Andalus" pitchFamily="2" charset="-78"/>
              </a:rPr>
              <a:t> المفاهيم الأسـاس لعلــم الديداكتيك : </a:t>
            </a:r>
          </a:p>
        </p:txBody>
      </p:sp>
      <p:sp>
        <p:nvSpPr>
          <p:cNvPr id="6" name="ZoneTexte 5"/>
          <p:cNvSpPr txBox="1"/>
          <p:nvPr/>
        </p:nvSpPr>
        <p:spPr>
          <a:xfrm>
            <a:off x="142876" y="1643050"/>
            <a:ext cx="8858280" cy="4893647"/>
          </a:xfrm>
          <a:prstGeom prst="rect">
            <a:avLst/>
          </a:prstGeom>
          <a:noFill/>
        </p:spPr>
        <p:txBody>
          <a:bodyPr wrap="square" rtlCol="0">
            <a:spAutoFit/>
          </a:bodyPr>
          <a:lstStyle/>
          <a:p>
            <a:pPr algn="justLow" rtl="1">
              <a:buFont typeface="Wingdings" pitchFamily="2" charset="2"/>
              <a:buChar char="ü"/>
            </a:pPr>
            <a:r>
              <a:rPr lang="ar-MA" sz="3200" b="1" dirty="0"/>
              <a:t> </a:t>
            </a:r>
            <a:r>
              <a:rPr lang="ar-MA" sz="3200" b="1" dirty="0">
                <a:solidFill>
                  <a:srgbClr val="760000"/>
                </a:solidFill>
              </a:rPr>
              <a:t>مفهوم الديداكتيك (</a:t>
            </a:r>
            <a:r>
              <a:rPr lang="fr-FR" sz="3200" b="1" dirty="0">
                <a:solidFill>
                  <a:srgbClr val="760000"/>
                </a:solidFill>
                <a:latin typeface="Centaur" pitchFamily="18" charset="0"/>
              </a:rPr>
              <a:t>la didactique </a:t>
            </a:r>
            <a:r>
              <a:rPr lang="ar-MA" sz="3200" b="1" dirty="0">
                <a:solidFill>
                  <a:srgbClr val="760000"/>
                </a:solidFill>
              </a:rPr>
              <a:t>) : </a:t>
            </a:r>
          </a:p>
          <a:p>
            <a:pPr algn="justLow" rtl="1"/>
            <a:r>
              <a:rPr lang="ar-MA" sz="2800" b="1" dirty="0">
                <a:cs typeface="Arabic Transparent" pitchFamily="2" charset="-78"/>
              </a:rPr>
              <a:t>” يعتبر (</a:t>
            </a:r>
            <a:r>
              <a:rPr lang="fr-FR" sz="2800" b="1" dirty="0">
                <a:latin typeface="Centaur" pitchFamily="18" charset="0"/>
                <a:cs typeface="Arabic Transparent" pitchFamily="2" charset="-78"/>
              </a:rPr>
              <a:t>R. </a:t>
            </a:r>
            <a:r>
              <a:rPr lang="fr-FR" sz="2800" b="1" dirty="0" err="1">
                <a:latin typeface="Centaur" pitchFamily="18" charset="0"/>
                <a:cs typeface="Arabic Transparent" pitchFamily="2" charset="-78"/>
              </a:rPr>
              <a:t>Galisson</a:t>
            </a:r>
            <a:r>
              <a:rPr lang="ar-MA" sz="2800" b="1" dirty="0">
                <a:cs typeface="Arabic Transparent" pitchFamily="2" charset="-78"/>
              </a:rPr>
              <a:t>) في قاموسه </a:t>
            </a:r>
            <a:r>
              <a:rPr lang="ar-MA" sz="2800" b="1" dirty="0">
                <a:latin typeface="Centaur" pitchFamily="18" charset="0"/>
                <a:cs typeface="Arabic Transparent" pitchFamily="2" charset="-78"/>
              </a:rPr>
              <a:t>1979</a:t>
            </a:r>
            <a:r>
              <a:rPr lang="ar-MA" sz="2800" b="1" dirty="0">
                <a:cs typeface="Arabic Transparent" pitchFamily="2" charset="-78"/>
              </a:rPr>
              <a:t> أن هذا المفهوم من أكثر مفاهيم التربية والتعليم غموضا وإثارة للجدل، أولا </a:t>
            </a:r>
            <a:r>
              <a:rPr lang="ar-MA" sz="2800" b="1" dirty="0">
                <a:solidFill>
                  <a:srgbClr val="760000"/>
                </a:solidFill>
                <a:cs typeface="Arabic Transparent" pitchFamily="2" charset="-78"/>
              </a:rPr>
              <a:t>لأن المصطلح قليل الشيوع داخل فرنسا </a:t>
            </a:r>
            <a:r>
              <a:rPr lang="ar-MA" sz="2800" b="1" dirty="0">
                <a:cs typeface="Arabic Transparent" pitchFamily="2" charset="-78"/>
              </a:rPr>
              <a:t>، بينما هو شائع في البلدان المتاخمة لها ، وكذلك في كندا بمعان مختلفة، </a:t>
            </a:r>
            <a:r>
              <a:rPr lang="ar-MA" sz="2800" b="1" dirty="0">
                <a:solidFill>
                  <a:srgbClr val="760000"/>
                </a:solidFill>
                <a:cs typeface="Arabic Transparent" pitchFamily="2" charset="-78"/>
              </a:rPr>
              <a:t>مما يساهم في تشويش محتوياته</a:t>
            </a:r>
            <a:r>
              <a:rPr lang="ar-MA" sz="2800" b="1" dirty="0">
                <a:cs typeface="Arabic Transparent" pitchFamily="2" charset="-78"/>
              </a:rPr>
              <a:t>، وثانيا لأن الديداكتيك (علم التدريس ) يدعو إلى إنشاء تخصص جديد ويبحث عن حصر لموضوعه </a:t>
            </a:r>
            <a:r>
              <a:rPr lang="ar-MA" sz="2800" b="1" dirty="0">
                <a:solidFill>
                  <a:srgbClr val="760000"/>
                </a:solidFill>
                <a:cs typeface="Arabic Transparent" pitchFamily="2" charset="-78"/>
              </a:rPr>
              <a:t>في نقطة تقع بين التخصصات والمجالات المعروفة </a:t>
            </a:r>
            <a:r>
              <a:rPr lang="ar-MA" sz="2800" b="1" dirty="0">
                <a:cs typeface="Arabic Transparent" pitchFamily="2" charset="-78"/>
              </a:rPr>
              <a:t>. في ايطاليا وسويسرا يعد الديداكتيك مرادفا لمادة ترتبط في الوقت نفسه بعلم النفس وعلم اللغة النفسي. أما في بلجيكا فان الديداكتيك والبيداغوجيا صنوين لا يميز بينهما.“ (</a:t>
            </a:r>
            <a:r>
              <a:rPr lang="fr-FR" sz="2000" b="1" dirty="0">
                <a:cs typeface="Arabic Transparent" pitchFamily="2" charset="-78"/>
              </a:rPr>
              <a:t>Dictionnaire de la didactique des langues, Éd Hachette, Paris </a:t>
            </a:r>
            <a:r>
              <a:rPr lang="ar-MA" sz="2000" b="1" dirty="0">
                <a:cs typeface="Arabic Transparent" pitchFamily="2" charset="-78"/>
              </a:rPr>
              <a:t>)    </a:t>
            </a:r>
          </a:p>
          <a:p>
            <a:pPr algn="r" rtl="1"/>
            <a:r>
              <a:rPr lang="ar-MA" sz="2800" b="1" dirty="0"/>
              <a:t> </a:t>
            </a:r>
            <a:endParaRPr lang="fr-FR" sz="28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2876" y="1428736"/>
            <a:ext cx="8858280" cy="4401205"/>
          </a:xfrm>
          <a:prstGeom prst="rect">
            <a:avLst/>
          </a:prstGeom>
          <a:noFill/>
        </p:spPr>
        <p:txBody>
          <a:bodyPr wrap="square" rtlCol="0">
            <a:spAutoFit/>
          </a:bodyPr>
          <a:lstStyle/>
          <a:p>
            <a:pPr algn="r" rtl="1"/>
            <a:r>
              <a:rPr lang="ar-MA" sz="3200" b="1" dirty="0">
                <a:solidFill>
                  <a:srgbClr val="760000"/>
                </a:solidFill>
              </a:rPr>
              <a:t>مفهوم الديداكتيك (</a:t>
            </a:r>
            <a:r>
              <a:rPr lang="fr-FR" sz="3200" b="1" dirty="0">
                <a:solidFill>
                  <a:srgbClr val="760000"/>
                </a:solidFill>
                <a:latin typeface="Centaur" pitchFamily="18" charset="0"/>
              </a:rPr>
              <a:t>la didactique </a:t>
            </a:r>
            <a:r>
              <a:rPr lang="ar-MA" sz="3200" b="1" dirty="0">
                <a:solidFill>
                  <a:srgbClr val="760000"/>
                </a:solidFill>
              </a:rPr>
              <a:t>) : </a:t>
            </a:r>
          </a:p>
          <a:p>
            <a:pPr algn="justLow" rtl="1">
              <a:buFont typeface="Wingdings" pitchFamily="2" charset="2"/>
              <a:buChar char="ü"/>
            </a:pPr>
            <a:r>
              <a:rPr lang="ar-MA" sz="2800" b="1" dirty="0">
                <a:cs typeface="Arabic Transparent" pitchFamily="2" charset="-78"/>
              </a:rPr>
              <a:t> من الناحية الإجرائية يمكن نعت مفهوم الديداكتيك باعتباره مرادفا دالا على علم التدريس.</a:t>
            </a:r>
          </a:p>
          <a:p>
            <a:pPr algn="justLow" rtl="1"/>
            <a:r>
              <a:rPr lang="ar-MA" sz="2800" b="1" dirty="0">
                <a:cs typeface="Arabic Transparent" pitchFamily="2" charset="-78"/>
              </a:rPr>
              <a:t> ” يقصد بعلم التدريس الدراسة العلمية لطرق التدريس وتقنياته ولأشكال تنظيم مواقف التعلم التي يخضع لها التلميذ في المؤسسة التعليمية ، قصد بلوغ الأهداف المسطرة مؤسسيا ، سواء على المستوى العقلي أو الوجداني أو الحس– حركي، وتحقيق لديه، المعارف والكفايات والقدرات والاتجاهات والقيم .“ </a:t>
            </a:r>
          </a:p>
          <a:p>
            <a:pPr algn="r" rtl="1"/>
            <a:r>
              <a:rPr lang="ar-MA" sz="2400" dirty="0">
                <a:cs typeface="Arabic Transparent" pitchFamily="2" charset="-78"/>
              </a:rPr>
              <a:t>( محمد </a:t>
            </a:r>
            <a:r>
              <a:rPr lang="ar-MA" sz="2400" dirty="0" err="1">
                <a:cs typeface="Arabic Transparent" pitchFamily="2" charset="-78"/>
              </a:rPr>
              <a:t>الدريج</a:t>
            </a:r>
            <a:r>
              <a:rPr lang="ar-MA" sz="2400" dirty="0">
                <a:cs typeface="Arabic Transparent" pitchFamily="2" charset="-78"/>
              </a:rPr>
              <a:t>، تحليل العملية التعليمية وتكوين المدرسين،2004، ص15)  </a:t>
            </a:r>
          </a:p>
          <a:p>
            <a:pPr algn="r" rtl="1"/>
            <a:r>
              <a:rPr lang="ar-MA" sz="2800" b="1" dirty="0"/>
              <a:t> </a:t>
            </a:r>
            <a:endParaRPr lang="fr-FR" sz="28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2876" y="1643050"/>
            <a:ext cx="8858280" cy="4031873"/>
          </a:xfrm>
          <a:prstGeom prst="rect">
            <a:avLst/>
          </a:prstGeom>
          <a:noFill/>
        </p:spPr>
        <p:txBody>
          <a:bodyPr wrap="square" rtlCol="0">
            <a:spAutoFit/>
          </a:bodyPr>
          <a:lstStyle/>
          <a:p>
            <a:pPr algn="r" rtl="1"/>
            <a:r>
              <a:rPr lang="ar-MA" sz="3200" b="1" dirty="0">
                <a:solidFill>
                  <a:srgbClr val="760000"/>
                </a:solidFill>
              </a:rPr>
              <a:t>مفهوم الديداكتيك (</a:t>
            </a:r>
            <a:r>
              <a:rPr lang="fr-FR" sz="3200" b="1" dirty="0">
                <a:solidFill>
                  <a:srgbClr val="760000"/>
                </a:solidFill>
                <a:latin typeface="Centaur" pitchFamily="18" charset="0"/>
              </a:rPr>
              <a:t>la didactique </a:t>
            </a:r>
            <a:r>
              <a:rPr lang="ar-MA" sz="3200" b="1" dirty="0">
                <a:solidFill>
                  <a:srgbClr val="760000"/>
                </a:solidFill>
              </a:rPr>
              <a:t>) : </a:t>
            </a:r>
          </a:p>
          <a:p>
            <a:pPr algn="justLow" rtl="1">
              <a:buFont typeface="Wingdings" pitchFamily="2" charset="2"/>
              <a:buChar char="ü"/>
            </a:pPr>
            <a:r>
              <a:rPr lang="ar-MA" sz="2800" b="1" dirty="0">
                <a:cs typeface="Arabic Transparent" pitchFamily="2" charset="-78"/>
              </a:rPr>
              <a:t> يعرف </a:t>
            </a:r>
            <a:r>
              <a:rPr lang="ar-MA" sz="2800" b="1" dirty="0" err="1">
                <a:cs typeface="Arabic Transparent" pitchFamily="2" charset="-78"/>
              </a:rPr>
              <a:t>دولاندشير</a:t>
            </a:r>
            <a:r>
              <a:rPr lang="ar-MA" sz="2800" b="1" dirty="0">
                <a:cs typeface="Arabic Transparent" pitchFamily="2" charset="-78"/>
              </a:rPr>
              <a:t>(</a:t>
            </a:r>
            <a:r>
              <a:rPr lang="fr-FR" sz="2800" b="1" dirty="0" err="1">
                <a:latin typeface="Centaur" pitchFamily="18" charset="0"/>
                <a:cs typeface="Arabic Transparent" pitchFamily="2" charset="-78"/>
              </a:rPr>
              <a:t>Delandsheere</a:t>
            </a:r>
            <a:r>
              <a:rPr lang="fr-FR" sz="2800" b="1" dirty="0">
                <a:latin typeface="Centaur" pitchFamily="18" charset="0"/>
                <a:cs typeface="Arabic Transparent" pitchFamily="2" charset="-78"/>
              </a:rPr>
              <a:t>,1979</a:t>
            </a:r>
            <a:r>
              <a:rPr lang="fr-FR" sz="2800" b="1" dirty="0">
                <a:cs typeface="Arabic Transparent" pitchFamily="2" charset="-78"/>
              </a:rPr>
              <a:t> </a:t>
            </a:r>
            <a:r>
              <a:rPr lang="ar-MA" sz="2800" b="1" dirty="0">
                <a:cs typeface="Arabic Transparent" pitchFamily="2" charset="-78"/>
              </a:rPr>
              <a:t>) الديداكتيك باعتبارها طريقة في التدريس ، وتحديدا الطريقة الخاصة بتدريس مادة معينة أو مجموعة من المواد المتقاربة مثل ديداكتيك اللغات الحية . </a:t>
            </a:r>
          </a:p>
          <a:p>
            <a:pPr algn="r" rtl="1"/>
            <a:endParaRPr lang="ar-MA" sz="2800" b="1" dirty="0">
              <a:cs typeface="Arabic Transparent" pitchFamily="2" charset="-78"/>
            </a:endParaRPr>
          </a:p>
          <a:p>
            <a:pPr algn="justLow" rtl="1">
              <a:buFont typeface="Wingdings" pitchFamily="2" charset="2"/>
              <a:buChar char="ü"/>
            </a:pPr>
            <a:r>
              <a:rPr lang="ar-MA" sz="2800" b="1" dirty="0">
                <a:cs typeface="Arabic Transparent" pitchFamily="2" charset="-78"/>
              </a:rPr>
              <a:t> الديداكتيك /علم التدريس: علم تطبيقي – معياري لأنه يبحث في كيفية إنتاج نظريات تطبيقية معيارية باعتبار أن التدريس ميدان للتطبيق وهو ما يستلزم منهجيا تحديد المعايير التي تضبط وتوجه العملية التعليمية- التعلمية. </a:t>
            </a:r>
            <a:r>
              <a:rPr lang="ar-MA" sz="2400" dirty="0">
                <a:cs typeface="Arabic Transparent" pitchFamily="2" charset="-78"/>
              </a:rPr>
              <a:t>(</a:t>
            </a:r>
            <a:r>
              <a:rPr lang="ar-MA" sz="2400" dirty="0" err="1">
                <a:cs typeface="Arabic Transparent" pitchFamily="2" charset="-78"/>
              </a:rPr>
              <a:t>الدريج</a:t>
            </a:r>
            <a:r>
              <a:rPr lang="ar-MA" sz="2400" dirty="0">
                <a:cs typeface="Arabic Transparent" pitchFamily="2" charset="-78"/>
              </a:rPr>
              <a:t>، </a:t>
            </a:r>
            <a:r>
              <a:rPr lang="ar-MA" sz="2400" dirty="0" err="1">
                <a:cs typeface="Arabic Transparent" pitchFamily="2" charset="-78"/>
              </a:rPr>
              <a:t>م</a:t>
            </a:r>
            <a:r>
              <a:rPr lang="ar-MA" sz="2400" dirty="0">
                <a:cs typeface="Arabic Transparent" pitchFamily="2" charset="-78"/>
              </a:rPr>
              <a:t>.س)  </a:t>
            </a:r>
            <a:endParaRPr lang="fr-F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nvGraphicFramePr>
        <p:xfrm>
          <a:off x="428596" y="2143116"/>
          <a:ext cx="8286808"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e 5"/>
          <p:cNvGraphicFramePr/>
          <p:nvPr/>
        </p:nvGraphicFramePr>
        <p:xfrm>
          <a:off x="428596" y="71414"/>
          <a:ext cx="8501122" cy="19288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ZoneTexte 6"/>
          <p:cNvSpPr txBox="1"/>
          <p:nvPr/>
        </p:nvSpPr>
        <p:spPr>
          <a:xfrm rot="20118141">
            <a:off x="871092" y="3894384"/>
            <a:ext cx="7677269" cy="1200329"/>
          </a:xfrm>
          <a:prstGeom prst="rect">
            <a:avLst/>
          </a:prstGeom>
          <a:noFill/>
        </p:spPr>
        <p:txBody>
          <a:bodyPr wrap="square" rtlCol="0">
            <a:spAutoFit/>
          </a:bodyPr>
          <a:lstStyle/>
          <a:p>
            <a:pPr algn="r" rtl="1"/>
            <a:r>
              <a:rPr lang="ar-MA" sz="7200" dirty="0"/>
              <a:t>المـــــــادة الــدراســـية </a:t>
            </a:r>
            <a:endParaRPr lang="fr-FR" sz="7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14414" y="428604"/>
            <a:ext cx="6929486" cy="584775"/>
          </a:xfrm>
          <a:prstGeom prst="rect">
            <a:avLst/>
          </a:prstGeom>
          <a:noFill/>
        </p:spPr>
        <p:txBody>
          <a:bodyPr wrap="square" rtlCol="0">
            <a:spAutoFit/>
          </a:bodyPr>
          <a:lstStyle/>
          <a:p>
            <a:pPr algn="ctr" rtl="1"/>
            <a:r>
              <a:rPr lang="ar-MA" sz="3200" b="1" dirty="0">
                <a:solidFill>
                  <a:srgbClr val="002060"/>
                </a:solidFill>
                <a:latin typeface="Arial Unicode MS" pitchFamily="34" charset="-128"/>
                <a:ea typeface="Arial Unicode MS" pitchFamily="34" charset="-128"/>
                <a:cs typeface="Andalus" pitchFamily="2" charset="-78"/>
              </a:rPr>
              <a:t> مدخل عام إلى علم الديداكتيك :  </a:t>
            </a:r>
          </a:p>
        </p:txBody>
      </p:sp>
      <p:sp>
        <p:nvSpPr>
          <p:cNvPr id="6" name="ZoneTexte 5"/>
          <p:cNvSpPr txBox="1"/>
          <p:nvPr/>
        </p:nvSpPr>
        <p:spPr>
          <a:xfrm>
            <a:off x="214282" y="1785926"/>
            <a:ext cx="8786874" cy="3693319"/>
          </a:xfrm>
          <a:prstGeom prst="rect">
            <a:avLst/>
          </a:prstGeom>
          <a:noFill/>
        </p:spPr>
        <p:txBody>
          <a:bodyPr wrap="square" rtlCol="0">
            <a:spAutoFit/>
          </a:bodyPr>
          <a:lstStyle/>
          <a:p>
            <a:pPr algn="ctr" rtl="1">
              <a:lnSpc>
                <a:spcPct val="150000"/>
              </a:lnSpc>
            </a:pPr>
            <a:r>
              <a:rPr lang="ar-MA" sz="3600" b="1" dirty="0">
                <a:latin typeface="Arial Unicode MS" pitchFamily="34" charset="-128"/>
                <a:ea typeface="Arial Unicode MS" pitchFamily="34" charset="-128"/>
                <a:cs typeface="Arabic Transparent" pitchFamily="2" charset="-78"/>
              </a:rPr>
              <a:t>الأهــــداف التكوينية </a:t>
            </a:r>
            <a:r>
              <a:rPr lang="ar-MA" sz="3600" b="1" dirty="0" err="1">
                <a:latin typeface="Arial Unicode MS" pitchFamily="34" charset="-128"/>
                <a:ea typeface="Arial Unicode MS" pitchFamily="34" charset="-128"/>
                <a:cs typeface="Arabic Transparent" pitchFamily="2" charset="-78"/>
              </a:rPr>
              <a:t>للمصوغة</a:t>
            </a:r>
            <a:r>
              <a:rPr lang="ar-MA" sz="3600" b="1" dirty="0">
                <a:latin typeface="Arial Unicode MS" pitchFamily="34" charset="-128"/>
                <a:ea typeface="Arial Unicode MS" pitchFamily="34" charset="-128"/>
                <a:cs typeface="Arabic Transparent" pitchFamily="2" charset="-78"/>
              </a:rPr>
              <a:t> : </a:t>
            </a:r>
          </a:p>
          <a:p>
            <a:pPr marL="457200" indent="-457200" algn="r" rtl="1">
              <a:lnSpc>
                <a:spcPct val="150000"/>
              </a:lnSpc>
              <a:buAutoNum type="arabicPeriod"/>
            </a:pPr>
            <a:r>
              <a:rPr lang="ar-MA" sz="2400" b="1" dirty="0">
                <a:latin typeface="Arial Unicode MS" pitchFamily="34" charset="-128"/>
                <a:ea typeface="Arial Unicode MS" pitchFamily="34" charset="-128"/>
                <a:cs typeface="Arabic Transparent" pitchFamily="2" charset="-78"/>
              </a:rPr>
              <a:t>التمكن من المعرفة النظرية والأدوات </a:t>
            </a:r>
            <a:r>
              <a:rPr lang="ar-MA" sz="2400" b="1" dirty="0" err="1">
                <a:latin typeface="Arial Unicode MS" pitchFamily="34" charset="-128"/>
                <a:ea typeface="Arial Unicode MS" pitchFamily="34" charset="-128"/>
                <a:cs typeface="Arabic Transparent" pitchFamily="2" charset="-78"/>
              </a:rPr>
              <a:t>المفاهيمية</a:t>
            </a:r>
            <a:r>
              <a:rPr lang="ar-MA" sz="2400" b="1" dirty="0">
                <a:latin typeface="Arial Unicode MS" pitchFamily="34" charset="-128"/>
                <a:ea typeface="Arial Unicode MS" pitchFamily="34" charset="-128"/>
                <a:cs typeface="Arabic Transparent" pitchFamily="2" charset="-78"/>
              </a:rPr>
              <a:t> الخاصة </a:t>
            </a:r>
            <a:r>
              <a:rPr lang="ar-MA" sz="2400" b="1" dirty="0" err="1">
                <a:latin typeface="Arial Unicode MS" pitchFamily="34" charset="-128"/>
                <a:ea typeface="Arial Unicode MS" pitchFamily="34" charset="-128"/>
                <a:cs typeface="Arabic Transparent" pitchFamily="2" charset="-78"/>
              </a:rPr>
              <a:t>بالديداكتيك</a:t>
            </a:r>
            <a:r>
              <a:rPr lang="ar-MA" sz="2400" b="1" dirty="0">
                <a:latin typeface="Arial Unicode MS" pitchFamily="34" charset="-128"/>
                <a:ea typeface="Arial Unicode MS" pitchFamily="34" charset="-128"/>
                <a:cs typeface="Arabic Transparent" pitchFamily="2" charset="-78"/>
              </a:rPr>
              <a:t> ؛ </a:t>
            </a:r>
          </a:p>
          <a:p>
            <a:pPr marL="457200" indent="-457200" algn="r" rtl="1">
              <a:lnSpc>
                <a:spcPct val="150000"/>
              </a:lnSpc>
            </a:pPr>
            <a:r>
              <a:rPr lang="ar-MA" sz="2400" b="1" dirty="0">
                <a:latin typeface="Arial Unicode MS" pitchFamily="34" charset="-128"/>
                <a:ea typeface="Arial Unicode MS" pitchFamily="34" charset="-128"/>
                <a:cs typeface="Arabic Transparent" pitchFamily="2" charset="-78"/>
              </a:rPr>
              <a:t>2. القدرة على استثمار وتوظيف المعارف النظرية في بناء وضعيات </a:t>
            </a:r>
            <a:r>
              <a:rPr lang="ar-MA" sz="2400" b="1" dirty="0" err="1">
                <a:latin typeface="Arial Unicode MS" pitchFamily="34" charset="-128"/>
                <a:ea typeface="Arial Unicode MS" pitchFamily="34" charset="-128"/>
                <a:cs typeface="Arabic Transparent" pitchFamily="2" charset="-78"/>
              </a:rPr>
              <a:t>ديداكتيكية</a:t>
            </a:r>
            <a:r>
              <a:rPr lang="ar-MA" sz="2400" b="1" dirty="0">
                <a:latin typeface="Arial Unicode MS" pitchFamily="34" charset="-128"/>
                <a:ea typeface="Arial Unicode MS" pitchFamily="34" charset="-128"/>
                <a:cs typeface="Arabic Transparent" pitchFamily="2" charset="-78"/>
              </a:rPr>
              <a:t> ؛ </a:t>
            </a:r>
          </a:p>
          <a:p>
            <a:pPr marL="457200" indent="-457200" algn="r" rtl="1">
              <a:lnSpc>
                <a:spcPct val="150000"/>
              </a:lnSpc>
            </a:pPr>
            <a:r>
              <a:rPr lang="ar-MA" sz="2400" b="1" dirty="0">
                <a:latin typeface="Arial Unicode MS" pitchFamily="34" charset="-128"/>
                <a:ea typeface="Arial Unicode MS" pitchFamily="34" charset="-128"/>
                <a:cs typeface="Arabic Transparent" pitchFamily="2" charset="-78"/>
              </a:rPr>
              <a:t>3. القدرة على استثمار أساسيات المعرفة الديداكتيكية في إنتاج وضعيات التعليم والتعلم </a:t>
            </a:r>
            <a:r>
              <a:rPr lang="ar-MA" sz="2400" b="1" u="sng" dirty="0">
                <a:solidFill>
                  <a:srgbClr val="C00000"/>
                </a:solidFill>
                <a:latin typeface="Arial Unicode MS" pitchFamily="34" charset="-128"/>
                <a:ea typeface="Arial Unicode MS" pitchFamily="34" charset="-128"/>
                <a:cs typeface="Arabic Transparent" pitchFamily="2" charset="-78"/>
              </a:rPr>
              <a:t>تخطيطا (</a:t>
            </a:r>
            <a:r>
              <a:rPr lang="fr-FR" sz="2400" b="1" u="sng" dirty="0">
                <a:solidFill>
                  <a:srgbClr val="C00000"/>
                </a:solidFill>
                <a:latin typeface="Arial Unicode MS" pitchFamily="34" charset="-128"/>
                <a:ea typeface="Arial Unicode MS" pitchFamily="34" charset="-128"/>
                <a:cs typeface="Arabic Transparent" pitchFamily="2" charset="-78"/>
              </a:rPr>
              <a:t>planification</a:t>
            </a:r>
            <a:r>
              <a:rPr lang="ar-MA" sz="2400" b="1" u="sng" dirty="0">
                <a:solidFill>
                  <a:srgbClr val="C00000"/>
                </a:solidFill>
                <a:latin typeface="Arial Unicode MS" pitchFamily="34" charset="-128"/>
                <a:ea typeface="Arial Unicode MS" pitchFamily="34" charset="-128"/>
                <a:cs typeface="Arabic Transparent" pitchFamily="2" charset="-78"/>
              </a:rPr>
              <a:t>)، تـدبيرا (</a:t>
            </a:r>
            <a:r>
              <a:rPr lang="fr-FR" sz="2400" b="1" u="sng" dirty="0">
                <a:solidFill>
                  <a:srgbClr val="C00000"/>
                </a:solidFill>
                <a:latin typeface="Arial Unicode MS" pitchFamily="34" charset="-128"/>
                <a:ea typeface="Arial Unicode MS" pitchFamily="34" charset="-128"/>
                <a:cs typeface="Arabic Transparent" pitchFamily="2" charset="-78"/>
              </a:rPr>
              <a:t>gestion </a:t>
            </a:r>
            <a:r>
              <a:rPr lang="ar-MA" sz="2400" b="1" u="sng" dirty="0">
                <a:solidFill>
                  <a:srgbClr val="C00000"/>
                </a:solidFill>
                <a:latin typeface="Arial Unicode MS" pitchFamily="34" charset="-128"/>
                <a:ea typeface="Arial Unicode MS" pitchFamily="34" charset="-128"/>
                <a:cs typeface="Arabic Transparent" pitchFamily="2" charset="-78"/>
              </a:rPr>
              <a:t>) </a:t>
            </a:r>
            <a:r>
              <a:rPr lang="ar-MA" sz="2400" b="1" u="sng" dirty="0" err="1">
                <a:solidFill>
                  <a:srgbClr val="C00000"/>
                </a:solidFill>
                <a:latin typeface="Arial Unicode MS" pitchFamily="34" charset="-128"/>
                <a:ea typeface="Arial Unicode MS" pitchFamily="34" charset="-128"/>
                <a:cs typeface="Arabic Transparent" pitchFamily="2" charset="-78"/>
              </a:rPr>
              <a:t>و</a:t>
            </a:r>
            <a:r>
              <a:rPr lang="ar-MA" sz="2400" b="1" u="sng" dirty="0">
                <a:solidFill>
                  <a:srgbClr val="C00000"/>
                </a:solidFill>
                <a:latin typeface="Arial Unicode MS" pitchFamily="34" charset="-128"/>
                <a:ea typeface="Arial Unicode MS" pitchFamily="34" charset="-128"/>
                <a:cs typeface="Arabic Transparent" pitchFamily="2" charset="-78"/>
              </a:rPr>
              <a:t> تقويما (</a:t>
            </a:r>
            <a:r>
              <a:rPr lang="fr-FR" sz="2400" b="1" u="sng" dirty="0" err="1">
                <a:solidFill>
                  <a:srgbClr val="C00000"/>
                </a:solidFill>
                <a:latin typeface="Arial Unicode MS" pitchFamily="34" charset="-128"/>
                <a:ea typeface="Arial Unicode MS" pitchFamily="34" charset="-128"/>
                <a:cs typeface="Arabic Transparent" pitchFamily="2" charset="-78"/>
              </a:rPr>
              <a:t>evaluation</a:t>
            </a:r>
            <a:r>
              <a:rPr lang="fr-FR" sz="2400" b="1" u="sng" dirty="0">
                <a:solidFill>
                  <a:srgbClr val="C00000"/>
                </a:solidFill>
                <a:latin typeface="Arial Unicode MS" pitchFamily="34" charset="-128"/>
                <a:ea typeface="Arial Unicode MS" pitchFamily="34" charset="-128"/>
                <a:cs typeface="Arabic Transparent" pitchFamily="2" charset="-78"/>
              </a:rPr>
              <a:t> </a:t>
            </a:r>
            <a:r>
              <a:rPr lang="ar-MA" sz="2400" b="1" u="sng" dirty="0">
                <a:solidFill>
                  <a:srgbClr val="C00000"/>
                </a:solidFill>
                <a:latin typeface="Arial Unicode MS" pitchFamily="34" charset="-128"/>
                <a:ea typeface="Arial Unicode MS" pitchFamily="34" charset="-128"/>
                <a:cs typeface="Arabic Transparent" pitchFamily="2" charset="-78"/>
              </a:rPr>
              <a:t>) </a:t>
            </a:r>
            <a:r>
              <a:rPr lang="ar-MA" sz="2400" b="1" dirty="0">
                <a:latin typeface="Arial Unicode MS" pitchFamily="34" charset="-128"/>
                <a:ea typeface="Arial Unicode MS" pitchFamily="34" charset="-128"/>
                <a:cs typeface="Arabic Transparent" pitchFamily="2" charset="-78"/>
              </a:rPr>
              <a:t>؛ </a:t>
            </a:r>
          </a:p>
          <a:p>
            <a:pPr marL="457200" indent="-457200" algn="r" rtl="1">
              <a:lnSpc>
                <a:spcPct val="150000"/>
              </a:lnSpc>
            </a:pPr>
            <a:r>
              <a:rPr lang="ar-MA" sz="2400" b="1" dirty="0">
                <a:latin typeface="Arial Unicode MS" pitchFamily="34" charset="-128"/>
                <a:ea typeface="Arial Unicode MS" pitchFamily="34" charset="-128"/>
                <a:cs typeface="Arabic Transparent" pitchFamily="2" charset="-78"/>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2876" y="1281904"/>
            <a:ext cx="8858280" cy="4647426"/>
          </a:xfrm>
          <a:prstGeom prst="rect">
            <a:avLst/>
          </a:prstGeom>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MA" sz="3200" b="1" dirty="0">
                <a:solidFill>
                  <a:srgbClr val="760000"/>
                </a:solidFill>
              </a:rPr>
              <a:t>مفهوم الديداكتيك (</a:t>
            </a:r>
            <a:r>
              <a:rPr lang="fr-FR" sz="3200" b="1" dirty="0">
                <a:solidFill>
                  <a:srgbClr val="760000"/>
                </a:solidFill>
                <a:latin typeface="Centaur" pitchFamily="18" charset="0"/>
              </a:rPr>
              <a:t>la didactique </a:t>
            </a:r>
            <a:r>
              <a:rPr lang="ar-MA" sz="3200" b="1" dirty="0">
                <a:solidFill>
                  <a:srgbClr val="760000"/>
                </a:solidFill>
              </a:rPr>
              <a:t>) : </a:t>
            </a:r>
          </a:p>
          <a:p>
            <a:pPr algn="justLow" rtl="1">
              <a:buFont typeface="Wingdings" pitchFamily="2" charset="2"/>
              <a:buChar char="ü"/>
            </a:pPr>
            <a:r>
              <a:rPr lang="ar-MA" sz="2800" b="1" dirty="0">
                <a:cs typeface="Arabic Transparent" pitchFamily="2" charset="-78"/>
              </a:rPr>
              <a:t> يشير كل من لورنس </a:t>
            </a:r>
            <a:r>
              <a:rPr lang="ar-MA" sz="2800" b="1" dirty="0" err="1">
                <a:cs typeface="Arabic Transparent" pitchFamily="2" charset="-78"/>
              </a:rPr>
              <a:t>كورنو</a:t>
            </a:r>
            <a:r>
              <a:rPr lang="ar-MA" sz="2800" b="1" dirty="0">
                <a:cs typeface="Arabic Transparent" pitchFamily="2" charset="-78"/>
              </a:rPr>
              <a:t> و ألان </a:t>
            </a:r>
            <a:r>
              <a:rPr lang="ar-MA" sz="2800" b="1" dirty="0" err="1">
                <a:cs typeface="Arabic Transparent" pitchFamily="2" charset="-78"/>
              </a:rPr>
              <a:t>فرينو</a:t>
            </a:r>
            <a:r>
              <a:rPr lang="ar-MA" sz="2800" b="1" dirty="0">
                <a:cs typeface="Arabic Transparent" pitchFamily="2" charset="-78"/>
              </a:rPr>
              <a:t> إلى أنه  ” يمكن أن نفهم من خلال لفظ </a:t>
            </a:r>
            <a:r>
              <a:rPr lang="ar-MA" sz="2800" b="1" u="sng" dirty="0" err="1">
                <a:solidFill>
                  <a:srgbClr val="760000"/>
                </a:solidFill>
                <a:cs typeface="Arabic Transparent" pitchFamily="2" charset="-78"/>
              </a:rPr>
              <a:t>البيداغوجيا</a:t>
            </a:r>
            <a:r>
              <a:rPr lang="ar-MA" sz="2800" b="1" u="sng" dirty="0">
                <a:solidFill>
                  <a:srgbClr val="760000"/>
                </a:solidFill>
                <a:cs typeface="Arabic Transparent" pitchFamily="2" charset="-78"/>
              </a:rPr>
              <a:t> </a:t>
            </a:r>
            <a:r>
              <a:rPr lang="ar-MA" sz="2800" b="1" dirty="0">
                <a:cs typeface="Arabic Transparent" pitchFamily="2" charset="-78"/>
              </a:rPr>
              <a:t>كل ما يتعلق بفن قيادة القسم ،...أما </a:t>
            </a:r>
            <a:r>
              <a:rPr lang="ar-MA" sz="2800" b="1" u="sng" dirty="0" err="1">
                <a:solidFill>
                  <a:srgbClr val="760000"/>
                </a:solidFill>
                <a:cs typeface="Arabic Transparent" pitchFamily="2" charset="-78"/>
              </a:rPr>
              <a:t>الديداكتيكات</a:t>
            </a:r>
            <a:r>
              <a:rPr lang="ar-MA" sz="2800" b="1" u="sng" dirty="0">
                <a:solidFill>
                  <a:srgbClr val="760000"/>
                </a:solidFill>
                <a:cs typeface="Arabic Transparent" pitchFamily="2" charset="-78"/>
              </a:rPr>
              <a:t> </a:t>
            </a:r>
            <a:r>
              <a:rPr lang="ar-MA" sz="2800" b="1" dirty="0">
                <a:cs typeface="Arabic Transparent" pitchFamily="2" charset="-78"/>
              </a:rPr>
              <a:t>، فتتعلق بفن أو أسلوب تعليم التصورات المتعلقة بكل تخصص، وحتى بعض الصعوبات الخاصة بمجال ما ضمن شعبة دراسية معينة.“  </a:t>
            </a:r>
          </a:p>
          <a:p>
            <a:pPr algn="r" rtl="1"/>
            <a:r>
              <a:rPr lang="ar-MA" sz="2000" b="1" dirty="0">
                <a:latin typeface="+mj-lt"/>
                <a:cs typeface="Arabic Transparent" pitchFamily="2" charset="-78"/>
              </a:rPr>
              <a:t>الخطاب </a:t>
            </a:r>
            <a:r>
              <a:rPr lang="ar-MA" sz="2000" b="1" dirty="0" err="1">
                <a:latin typeface="+mj-lt"/>
                <a:cs typeface="Arabic Transparent" pitchFamily="2" charset="-78"/>
              </a:rPr>
              <a:t>الديداكتيكي</a:t>
            </a:r>
            <a:r>
              <a:rPr lang="ar-MA" sz="2000" b="1" dirty="0">
                <a:latin typeface="+mj-lt"/>
                <a:cs typeface="Arabic Transparent" pitchFamily="2" charset="-78"/>
              </a:rPr>
              <a:t> أسئلته ورهاناته ،2003،</a:t>
            </a:r>
            <a:r>
              <a:rPr lang="ar-MA" sz="2000" b="1" dirty="0" err="1">
                <a:latin typeface="+mj-lt"/>
                <a:cs typeface="Arabic Transparent" pitchFamily="2" charset="-78"/>
              </a:rPr>
              <a:t>صص</a:t>
            </a:r>
            <a:r>
              <a:rPr lang="ar-MA" sz="2000" b="1" dirty="0">
                <a:latin typeface="+mj-lt"/>
                <a:cs typeface="Arabic Transparent" pitchFamily="2" charset="-78"/>
              </a:rPr>
              <a:t>:15-16.</a:t>
            </a:r>
          </a:p>
          <a:p>
            <a:pPr algn="r" rtl="1"/>
            <a:endParaRPr lang="ar-MA" sz="2000" b="1" dirty="0">
              <a:latin typeface="+mj-lt"/>
              <a:cs typeface="Arabic Transparent" pitchFamily="2" charset="-78"/>
            </a:endParaRPr>
          </a:p>
          <a:p>
            <a:pPr algn="justLow" rtl="1">
              <a:buFont typeface="Wingdings" pitchFamily="2" charset="2"/>
              <a:buChar char="ü"/>
            </a:pPr>
            <a:r>
              <a:rPr lang="ar-MA" sz="2800" b="1" dirty="0">
                <a:cs typeface="Arabic Transparent" pitchFamily="2" charset="-78"/>
              </a:rPr>
              <a:t>” بالنسبة </a:t>
            </a:r>
            <a:r>
              <a:rPr lang="ar-MA" sz="2800" b="1" dirty="0" err="1">
                <a:cs typeface="Arabic Transparent" pitchFamily="2" charset="-78"/>
              </a:rPr>
              <a:t>للبيداغوجيا</a:t>
            </a:r>
            <a:r>
              <a:rPr lang="ar-MA" sz="2800" b="1" dirty="0">
                <a:cs typeface="Arabic Transparent" pitchFamily="2" charset="-78"/>
              </a:rPr>
              <a:t> أو </a:t>
            </a:r>
            <a:r>
              <a:rPr lang="ar-MA" sz="2800" b="1" dirty="0" err="1">
                <a:cs typeface="Arabic Transparent" pitchFamily="2" charset="-78"/>
              </a:rPr>
              <a:t>الديداكتيكا</a:t>
            </a:r>
            <a:r>
              <a:rPr lang="ar-MA" sz="2800" b="1" dirty="0">
                <a:cs typeface="Arabic Transparent" pitchFamily="2" charset="-78"/>
              </a:rPr>
              <a:t> ، فان الأمر يتعلق </a:t>
            </a:r>
            <a:r>
              <a:rPr lang="ar-MA" sz="2800" b="1" dirty="0">
                <a:solidFill>
                  <a:srgbClr val="760000"/>
                </a:solidFill>
                <a:cs typeface="Arabic Transparent" pitchFamily="2" charset="-78"/>
              </a:rPr>
              <a:t>بحكم </a:t>
            </a:r>
            <a:r>
              <a:rPr lang="ar-MA" sz="2800" b="1" dirty="0" err="1">
                <a:solidFill>
                  <a:srgbClr val="760000"/>
                </a:solidFill>
                <a:cs typeface="Arabic Transparent" pitchFamily="2" charset="-78"/>
              </a:rPr>
              <a:t>معقلن</a:t>
            </a:r>
            <a:r>
              <a:rPr lang="ar-MA" sz="2800" b="1" dirty="0">
                <a:solidFill>
                  <a:srgbClr val="760000"/>
                </a:solidFill>
                <a:cs typeface="Arabic Transparent" pitchFamily="2" charset="-78"/>
              </a:rPr>
              <a:t> </a:t>
            </a:r>
            <a:r>
              <a:rPr lang="ar-MA" sz="2800" b="1" dirty="0">
                <a:cs typeface="Arabic Transparent" pitchFamily="2" charset="-78"/>
              </a:rPr>
              <a:t>يقع في قلب </a:t>
            </a:r>
            <a:r>
              <a:rPr lang="ar-MA" sz="2800" b="1" dirty="0">
                <a:solidFill>
                  <a:srgbClr val="760000"/>
                </a:solidFill>
                <a:cs typeface="Arabic Transparent" pitchFamily="2" charset="-78"/>
              </a:rPr>
              <a:t>التطبيقات / الممارسات </a:t>
            </a:r>
            <a:r>
              <a:rPr lang="ar-MA" sz="2800" b="1" dirty="0">
                <a:cs typeface="Arabic Transparent" pitchFamily="2" charset="-78"/>
              </a:rPr>
              <a:t>. لكن المواضيع تعتبر متمايزة : فهل يتعلق الأمر </a:t>
            </a:r>
            <a:r>
              <a:rPr lang="ar-MA" sz="2800" b="1" dirty="0">
                <a:solidFill>
                  <a:srgbClr val="760000"/>
                </a:solidFill>
                <a:cs typeface="Arabic Transparent" pitchFamily="2" charset="-78"/>
              </a:rPr>
              <a:t>بالفصل الدراسي </a:t>
            </a:r>
            <a:r>
              <a:rPr lang="ar-MA" sz="2800" b="1" dirty="0">
                <a:cs typeface="Arabic Transparent" pitchFamily="2" charset="-78"/>
              </a:rPr>
              <a:t>أم </a:t>
            </a:r>
            <a:r>
              <a:rPr lang="ar-MA" sz="2800" b="1" dirty="0">
                <a:solidFill>
                  <a:srgbClr val="760000"/>
                </a:solidFill>
                <a:cs typeface="Arabic Transparent" pitchFamily="2" charset="-78"/>
              </a:rPr>
              <a:t>بالمعارف المخصصة للتدريس</a:t>
            </a:r>
            <a:r>
              <a:rPr lang="ar-MA" sz="2800" b="1" dirty="0">
                <a:cs typeface="Arabic Transparent" pitchFamily="2" charset="-78"/>
              </a:rPr>
              <a:t>؟ ”</a:t>
            </a:r>
          </a:p>
          <a:p>
            <a:pPr algn="justLow" rtl="1"/>
            <a:r>
              <a:rPr lang="ar-MA" sz="2000" b="1" dirty="0">
                <a:cs typeface="Arabic Transparent" pitchFamily="2" charset="-78"/>
              </a:rPr>
              <a:t>م.س ،ص: 22</a:t>
            </a:r>
            <a:r>
              <a:rPr lang="ar-MA" sz="2800" b="1" dirty="0">
                <a:cs typeface="Arabic Transparent" pitchFamily="2" charset="-78"/>
              </a:rPr>
              <a:t>  </a:t>
            </a:r>
            <a:endParaRPr lang="fr-FR" sz="28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2876" y="1281904"/>
            <a:ext cx="8858280" cy="4893647"/>
          </a:xfrm>
          <a:prstGeom prst="rect">
            <a:avLst/>
          </a:prstGeom>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MA" sz="3200" b="1" dirty="0">
                <a:solidFill>
                  <a:srgbClr val="760000"/>
                </a:solidFill>
              </a:rPr>
              <a:t>مفهوم الديداكتيك (</a:t>
            </a:r>
            <a:r>
              <a:rPr lang="fr-FR" sz="3200" b="1" dirty="0">
                <a:solidFill>
                  <a:srgbClr val="760000"/>
                </a:solidFill>
                <a:latin typeface="Centaur" pitchFamily="18" charset="0"/>
              </a:rPr>
              <a:t>la didactique </a:t>
            </a:r>
            <a:r>
              <a:rPr lang="ar-MA" sz="3200" b="1" dirty="0">
                <a:solidFill>
                  <a:srgbClr val="760000"/>
                </a:solidFill>
              </a:rPr>
              <a:t>) : </a:t>
            </a:r>
            <a:endParaRPr lang="ar-MA" sz="2000" b="1" dirty="0">
              <a:solidFill>
                <a:srgbClr val="760000"/>
              </a:solidFill>
              <a:cs typeface="Arabic Transparent" pitchFamily="2" charset="-78"/>
            </a:endParaRPr>
          </a:p>
          <a:p>
            <a:pPr algn="justLow" rtl="1"/>
            <a:r>
              <a:rPr lang="ar-MA" sz="2800" b="1" dirty="0">
                <a:solidFill>
                  <a:schemeClr val="tx1"/>
                </a:solidFill>
                <a:cs typeface="Arabic Transparent" pitchFamily="2" charset="-78"/>
              </a:rPr>
              <a:t> يعرف </a:t>
            </a:r>
            <a:r>
              <a:rPr lang="ar-MA" sz="2800" b="1" dirty="0" err="1">
                <a:solidFill>
                  <a:schemeClr val="tx1"/>
                </a:solidFill>
                <a:cs typeface="Arabic Transparent" pitchFamily="2" charset="-78"/>
              </a:rPr>
              <a:t>ج</a:t>
            </a:r>
            <a:r>
              <a:rPr lang="ar-MA" sz="2800" b="1" dirty="0">
                <a:solidFill>
                  <a:schemeClr val="tx1"/>
                </a:solidFill>
                <a:cs typeface="Arabic Transparent" pitchFamily="2" charset="-78"/>
              </a:rPr>
              <a:t>. </a:t>
            </a:r>
            <a:r>
              <a:rPr lang="ar-MA" sz="2800" b="1" dirty="0" err="1">
                <a:solidFill>
                  <a:schemeClr val="tx1"/>
                </a:solidFill>
                <a:cs typeface="Arabic Transparent" pitchFamily="2" charset="-78"/>
              </a:rPr>
              <a:t>كانيون</a:t>
            </a:r>
            <a:r>
              <a:rPr lang="ar-MA" sz="2800" b="1" dirty="0">
                <a:solidFill>
                  <a:schemeClr val="tx1"/>
                </a:solidFill>
                <a:cs typeface="Arabic Transparent" pitchFamily="2" charset="-78"/>
              </a:rPr>
              <a:t> (</a:t>
            </a:r>
            <a:r>
              <a:rPr lang="fr-FR" sz="2800" b="1" dirty="0">
                <a:solidFill>
                  <a:schemeClr val="tx1"/>
                </a:solidFill>
                <a:latin typeface="Bell MT" pitchFamily="18" charset="0"/>
                <a:cs typeface="Arabic Transparent" pitchFamily="2" charset="-78"/>
              </a:rPr>
              <a:t>(J.C.Gagnon</a:t>
            </a:r>
            <a:r>
              <a:rPr lang="ar-MA" sz="2800" b="1" dirty="0">
                <a:solidFill>
                  <a:schemeClr val="tx1"/>
                </a:solidFill>
                <a:latin typeface="Bell MT" pitchFamily="18" charset="0"/>
                <a:cs typeface="Arabic Transparent" pitchFamily="2" charset="-78"/>
              </a:rPr>
              <a:t> </a:t>
            </a:r>
            <a:r>
              <a:rPr lang="ar-MA" sz="2800" b="1" dirty="0">
                <a:solidFill>
                  <a:schemeClr val="tx1"/>
                </a:solidFill>
                <a:cs typeface="Arabic Transparent" pitchFamily="2" charset="-78"/>
              </a:rPr>
              <a:t>الديداكتيك في ارتباط وظيفي </a:t>
            </a:r>
            <a:r>
              <a:rPr lang="ar-MA" sz="2800" b="1" dirty="0">
                <a:solidFill>
                  <a:srgbClr val="C00000"/>
                </a:solidFill>
                <a:cs typeface="Arabic Transparent" pitchFamily="2" charset="-78"/>
              </a:rPr>
              <a:t>بمادة دراسية معينة. </a:t>
            </a:r>
          </a:p>
          <a:p>
            <a:pPr algn="justLow" rtl="1"/>
            <a:endParaRPr lang="ar-MA" sz="2800" b="1" dirty="0">
              <a:solidFill>
                <a:schemeClr val="tx1"/>
              </a:solidFill>
              <a:cs typeface="Arabic Transparent" pitchFamily="2" charset="-78"/>
            </a:endParaRPr>
          </a:p>
          <a:p>
            <a:pPr algn="justLow" rtl="1"/>
            <a:r>
              <a:rPr lang="ar-MA" sz="2800" b="1" dirty="0">
                <a:solidFill>
                  <a:schemeClr val="tx1"/>
                </a:solidFill>
                <a:cs typeface="Arabic Transparent" pitchFamily="2" charset="-78"/>
              </a:rPr>
              <a:t>يقول </a:t>
            </a:r>
            <a:r>
              <a:rPr lang="ar-MA" sz="2800" b="1" dirty="0" err="1">
                <a:solidFill>
                  <a:schemeClr val="tx1"/>
                </a:solidFill>
                <a:cs typeface="Arabic Transparent" pitchFamily="2" charset="-78"/>
              </a:rPr>
              <a:t>ج</a:t>
            </a:r>
            <a:r>
              <a:rPr lang="ar-MA" sz="2800" b="1" dirty="0">
                <a:solidFill>
                  <a:schemeClr val="tx1"/>
                </a:solidFill>
                <a:cs typeface="Arabic Transparent" pitchFamily="2" charset="-78"/>
              </a:rPr>
              <a:t>. </a:t>
            </a:r>
            <a:r>
              <a:rPr lang="ar-MA" sz="2800" b="1" dirty="0" err="1">
                <a:solidFill>
                  <a:schemeClr val="tx1"/>
                </a:solidFill>
                <a:cs typeface="Arabic Transparent" pitchFamily="2" charset="-78"/>
              </a:rPr>
              <a:t>كانيون</a:t>
            </a:r>
            <a:r>
              <a:rPr lang="ar-MA" sz="2800" b="1" dirty="0">
                <a:solidFill>
                  <a:schemeClr val="tx1"/>
                </a:solidFill>
                <a:cs typeface="Arabic Transparent" pitchFamily="2" charset="-78"/>
              </a:rPr>
              <a:t> :” إن ديداكتيك مادة معينة هو عبارة عن </a:t>
            </a:r>
            <a:r>
              <a:rPr lang="ar-MA" sz="2800" b="1" dirty="0">
                <a:solidFill>
                  <a:srgbClr val="C00000"/>
                </a:solidFill>
                <a:cs typeface="Arabic Transparent" pitchFamily="2" charset="-78"/>
              </a:rPr>
              <a:t>إشكالية</a:t>
            </a:r>
            <a:r>
              <a:rPr lang="ar-MA" sz="2800" b="1" dirty="0">
                <a:solidFill>
                  <a:schemeClr val="tx1"/>
                </a:solidFill>
                <a:cs typeface="Arabic Transparent" pitchFamily="2" charset="-78"/>
              </a:rPr>
              <a:t> </a:t>
            </a:r>
            <a:r>
              <a:rPr lang="ar-MA" sz="2800" b="1" dirty="0">
                <a:solidFill>
                  <a:srgbClr val="C00000"/>
                </a:solidFill>
                <a:cs typeface="Arabic Transparent" pitchFamily="2" charset="-78"/>
              </a:rPr>
              <a:t>شاملة وديناميكية </a:t>
            </a:r>
            <a:r>
              <a:rPr lang="ar-MA" sz="2800" b="1" dirty="0">
                <a:solidFill>
                  <a:schemeClr val="tx1"/>
                </a:solidFill>
                <a:cs typeface="Arabic Transparent" pitchFamily="2" charset="-78"/>
              </a:rPr>
              <a:t>تتضمن : </a:t>
            </a:r>
          </a:p>
          <a:p>
            <a:pPr marL="514350" indent="-514350" algn="justLow" rtl="1">
              <a:buAutoNum type="arabicPeriod"/>
            </a:pPr>
            <a:r>
              <a:rPr lang="ar-MA" sz="2800" b="1" dirty="0">
                <a:solidFill>
                  <a:schemeClr val="tx1"/>
                </a:solidFill>
                <a:cs typeface="Arabic Transparent" pitchFamily="2" charset="-78"/>
              </a:rPr>
              <a:t>تأملا وتفكيرا في طبيعة المادة وغايات تعليمها؛</a:t>
            </a:r>
          </a:p>
          <a:p>
            <a:pPr marL="514350" indent="-514350" algn="justLow" rtl="1">
              <a:buAutoNum type="arabicPeriod"/>
            </a:pPr>
            <a:r>
              <a:rPr lang="ar-MA" sz="2800" b="1" dirty="0">
                <a:solidFill>
                  <a:schemeClr val="tx1"/>
                </a:solidFill>
                <a:cs typeface="Arabic Transparent" pitchFamily="2" charset="-78"/>
              </a:rPr>
              <a:t>صياغة فرضياتها الخاصة انطلاقا من المعطيات التي تتجدد وتتنوع باستمرار لكل من علم النفس والبيداغوجيا وعلم الاجتماع...الخ؛ </a:t>
            </a:r>
          </a:p>
          <a:p>
            <a:pPr marL="514350" indent="-514350" algn="justLow" rtl="1">
              <a:buAutoNum type="arabicPeriod"/>
            </a:pPr>
            <a:r>
              <a:rPr lang="ar-MA" sz="2800" b="1" dirty="0">
                <a:solidFill>
                  <a:schemeClr val="tx1"/>
                </a:solidFill>
                <a:cs typeface="Arabic Transparent" pitchFamily="2" charset="-78"/>
              </a:rPr>
              <a:t>دراسة نظرية وتطبيقية للفعل </a:t>
            </a:r>
            <a:r>
              <a:rPr lang="ar-MA" sz="2800" b="1" dirty="0" err="1">
                <a:solidFill>
                  <a:schemeClr val="tx1"/>
                </a:solidFill>
                <a:cs typeface="Arabic Transparent" pitchFamily="2" charset="-78"/>
              </a:rPr>
              <a:t>البيداغوجي</a:t>
            </a:r>
            <a:r>
              <a:rPr lang="ar-MA" sz="2800" b="1" dirty="0">
                <a:solidFill>
                  <a:schemeClr val="tx1"/>
                </a:solidFill>
                <a:cs typeface="Arabic Transparent" pitchFamily="2" charset="-78"/>
              </a:rPr>
              <a:t> المتعلق بتدريس تلك المادة؛  </a:t>
            </a:r>
          </a:p>
          <a:p>
            <a:pPr marL="514350" indent="-514350" algn="justLow" rtl="1">
              <a:buAutoNum type="arabicPeriod"/>
            </a:pPr>
            <a:endParaRPr lang="fr-FR" sz="2800" b="1"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2876" y="1677779"/>
            <a:ext cx="8858280" cy="3539430"/>
          </a:xfrm>
          <a:prstGeom prst="rect">
            <a:avLst/>
          </a:prstGeom>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MA" sz="3200" b="1" dirty="0">
                <a:solidFill>
                  <a:srgbClr val="760000"/>
                </a:solidFill>
              </a:rPr>
              <a:t>مفهوم الديداكتيك (</a:t>
            </a:r>
            <a:r>
              <a:rPr lang="fr-FR" sz="3200" b="1" dirty="0">
                <a:solidFill>
                  <a:srgbClr val="760000"/>
                </a:solidFill>
                <a:latin typeface="Centaur" pitchFamily="18" charset="0"/>
              </a:rPr>
              <a:t>la didactique </a:t>
            </a:r>
            <a:r>
              <a:rPr lang="ar-MA" sz="3200" b="1" dirty="0">
                <a:solidFill>
                  <a:srgbClr val="760000"/>
                </a:solidFill>
              </a:rPr>
              <a:t>) : </a:t>
            </a:r>
            <a:endParaRPr lang="ar-MA" sz="2000" b="1" dirty="0">
              <a:solidFill>
                <a:srgbClr val="760000"/>
              </a:solidFill>
              <a:cs typeface="Arabic Transparent" pitchFamily="2" charset="-78"/>
            </a:endParaRPr>
          </a:p>
          <a:p>
            <a:pPr algn="justLow" rtl="1"/>
            <a:r>
              <a:rPr lang="ar-MA" sz="2800" b="1" dirty="0">
                <a:solidFill>
                  <a:schemeClr val="tx1"/>
                </a:solidFill>
                <a:cs typeface="Arabic Transparent" pitchFamily="2" charset="-78"/>
              </a:rPr>
              <a:t> يشير </a:t>
            </a:r>
            <a:r>
              <a:rPr lang="ar-MA" sz="2800" b="1" dirty="0" err="1">
                <a:solidFill>
                  <a:schemeClr val="tx1"/>
                </a:solidFill>
                <a:cs typeface="Arabic Transparent" pitchFamily="2" charset="-78"/>
              </a:rPr>
              <a:t>الدريج</a:t>
            </a:r>
            <a:r>
              <a:rPr lang="ar-MA" sz="2800" b="1" dirty="0">
                <a:solidFill>
                  <a:schemeClr val="tx1"/>
                </a:solidFill>
                <a:cs typeface="Arabic Transparent" pitchFamily="2" charset="-78"/>
              </a:rPr>
              <a:t> إلى أن الديداكتيك هي : ” بالأساس،</a:t>
            </a:r>
            <a:r>
              <a:rPr lang="ar-MA" sz="2800" b="1" dirty="0">
                <a:solidFill>
                  <a:srgbClr val="C00000"/>
                </a:solidFill>
                <a:cs typeface="Arabic Transparent" pitchFamily="2" charset="-78"/>
              </a:rPr>
              <a:t> تفكير في المادة الدراسية بغية تدريسها</a:t>
            </a:r>
            <a:r>
              <a:rPr lang="ar-MA" sz="2800" b="1" dirty="0">
                <a:solidFill>
                  <a:schemeClr val="tx1"/>
                </a:solidFill>
                <a:cs typeface="Arabic Transparent" pitchFamily="2" charset="-78"/>
              </a:rPr>
              <a:t>، والذي يواجه نوعين من المشكلات : </a:t>
            </a:r>
          </a:p>
          <a:p>
            <a:pPr marL="514350" indent="-514350" algn="justLow" rtl="1">
              <a:buAutoNum type="arabicPeriod"/>
            </a:pPr>
            <a:r>
              <a:rPr lang="ar-MA" sz="2800" b="1" dirty="0">
                <a:solidFill>
                  <a:schemeClr val="tx1"/>
                </a:solidFill>
                <a:cs typeface="Arabic Transparent" pitchFamily="2" charset="-78"/>
              </a:rPr>
              <a:t>مشكلات تتعلق بالمادة ومحتواها وبنيتها ومنطقها (وهي من طبيعة ابيستمولوجية )؛ </a:t>
            </a:r>
          </a:p>
          <a:p>
            <a:pPr marL="514350" indent="-514350" algn="justLow" rtl="1"/>
            <a:r>
              <a:rPr lang="ar-MA" sz="2800" b="1" dirty="0">
                <a:solidFill>
                  <a:schemeClr val="tx1"/>
                </a:solidFill>
                <a:cs typeface="Arabic Transparent" pitchFamily="2" charset="-78"/>
              </a:rPr>
              <a:t>2. مشكلات ترتبط بالفرد في وضعية التعلم وهي من طبيعة سيكولوجية؛“</a:t>
            </a:r>
          </a:p>
          <a:p>
            <a:pPr marL="514350" indent="-514350" algn="r" rtl="1"/>
            <a:r>
              <a:rPr lang="ar-MA" sz="2400" dirty="0">
                <a:solidFill>
                  <a:schemeClr val="tx1"/>
                </a:solidFill>
                <a:cs typeface="Arabic Transparent" pitchFamily="2" charset="-78"/>
              </a:rPr>
              <a:t>محمد </a:t>
            </a:r>
            <a:r>
              <a:rPr lang="ar-MA" sz="2400" dirty="0" err="1">
                <a:solidFill>
                  <a:schemeClr val="tx1"/>
                </a:solidFill>
                <a:cs typeface="Arabic Transparent" pitchFamily="2" charset="-78"/>
              </a:rPr>
              <a:t>الدريج</a:t>
            </a:r>
            <a:r>
              <a:rPr lang="ar-MA" sz="2400" dirty="0">
                <a:solidFill>
                  <a:schemeClr val="tx1"/>
                </a:solidFill>
                <a:cs typeface="Arabic Transparent" pitchFamily="2" charset="-78"/>
              </a:rPr>
              <a:t>،  عودة إلى تعريف الديداكتيك ، مجلة علوم التربية، </a:t>
            </a:r>
            <a:r>
              <a:rPr lang="ar-MA" sz="2400" dirty="0" err="1">
                <a:solidFill>
                  <a:schemeClr val="tx1"/>
                </a:solidFill>
                <a:cs typeface="Arabic Transparent" pitchFamily="2" charset="-78"/>
              </a:rPr>
              <a:t>ع</a:t>
            </a:r>
            <a:r>
              <a:rPr lang="ar-MA" sz="2400" dirty="0">
                <a:solidFill>
                  <a:schemeClr val="tx1"/>
                </a:solidFill>
                <a:cs typeface="Arabic Transparent" pitchFamily="2" charset="-78"/>
              </a:rPr>
              <a:t> 47،2011،ص.11.</a:t>
            </a:r>
          </a:p>
          <a:p>
            <a:pPr marL="514350" indent="-514350" algn="justLow" rtl="1"/>
            <a:endParaRPr lang="fr-FR" sz="2800" b="1"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nvGraphicFramePr>
        <p:xfrm>
          <a:off x="71438" y="214290"/>
          <a:ext cx="8858280" cy="6357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4"/>
          <p:cNvPicPr>
            <a:picLocks noChangeAspect="1" noChangeArrowheads="1"/>
          </p:cNvPicPr>
          <p:nvPr/>
        </p:nvPicPr>
        <p:blipFill>
          <a:blip r:embed="rId7" cstate="print"/>
          <a:srcRect/>
          <a:stretch>
            <a:fillRect/>
          </a:stretch>
        </p:blipFill>
        <p:spPr bwMode="auto">
          <a:xfrm>
            <a:off x="1428728" y="642918"/>
            <a:ext cx="1643074" cy="1346332"/>
          </a:xfrm>
          <a:prstGeom prst="rect">
            <a:avLst/>
          </a:prstGeom>
          <a:noFill/>
          <a:ln w="9525">
            <a:noFill/>
            <a:miter lim="800000"/>
            <a:headEnd/>
            <a:tailEnd/>
          </a:ln>
          <a:effectLst/>
        </p:spPr>
      </p:pic>
      <p:pic>
        <p:nvPicPr>
          <p:cNvPr id="5" name="Picture 2"/>
          <p:cNvPicPr>
            <a:picLocks noChangeAspect="1" noChangeArrowheads="1"/>
          </p:cNvPicPr>
          <p:nvPr/>
        </p:nvPicPr>
        <p:blipFill>
          <a:blip r:embed="rId8" cstate="print"/>
          <a:srcRect/>
          <a:stretch>
            <a:fillRect/>
          </a:stretch>
        </p:blipFill>
        <p:spPr bwMode="auto">
          <a:xfrm>
            <a:off x="7261147" y="3214686"/>
            <a:ext cx="1239943" cy="1356372"/>
          </a:xfrm>
          <a:prstGeom prst="rect">
            <a:avLst/>
          </a:prstGeom>
          <a:noFill/>
          <a:ln w="9525">
            <a:noFill/>
            <a:miter lim="800000"/>
            <a:headEnd/>
            <a:tailEnd/>
          </a:ln>
          <a:effectLst/>
        </p:spPr>
      </p:pic>
      <p:pic>
        <p:nvPicPr>
          <p:cNvPr id="6" name="Picture 5"/>
          <p:cNvPicPr>
            <a:picLocks noChangeAspect="1" noChangeArrowheads="1"/>
          </p:cNvPicPr>
          <p:nvPr/>
        </p:nvPicPr>
        <p:blipFill>
          <a:blip r:embed="rId9" cstate="print"/>
          <a:srcRect/>
          <a:stretch>
            <a:fillRect/>
          </a:stretch>
        </p:blipFill>
        <p:spPr bwMode="auto">
          <a:xfrm>
            <a:off x="2071670" y="5357826"/>
            <a:ext cx="1462287" cy="1428760"/>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2876" y="714356"/>
            <a:ext cx="8858280" cy="5940088"/>
          </a:xfrm>
          <a:prstGeom prst="rect">
            <a:avLst/>
          </a:prstGeom>
          <a:ln>
            <a:solidFill>
              <a:schemeClr val="bg1"/>
            </a:solidFill>
          </a:ln>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MA" sz="3200" b="1" dirty="0">
                <a:solidFill>
                  <a:srgbClr val="760000"/>
                </a:solidFill>
              </a:rPr>
              <a:t>موضوع </a:t>
            </a:r>
            <a:r>
              <a:rPr lang="ar-MA" sz="3200" b="1" dirty="0" err="1">
                <a:solidFill>
                  <a:srgbClr val="760000"/>
                </a:solidFill>
              </a:rPr>
              <a:t>الديداكتيك</a:t>
            </a:r>
            <a:r>
              <a:rPr lang="ar-MA" sz="3200" b="1" dirty="0">
                <a:solidFill>
                  <a:srgbClr val="760000"/>
                </a:solidFill>
              </a:rPr>
              <a:t> ومجالاته :</a:t>
            </a:r>
          </a:p>
          <a:p>
            <a:pPr algn="justLow" rtl="1"/>
            <a:r>
              <a:rPr lang="ar-MA" sz="3200" b="1" dirty="0">
                <a:solidFill>
                  <a:schemeClr val="tx1"/>
                </a:solidFill>
              </a:rPr>
              <a:t> موضوع </a:t>
            </a:r>
            <a:r>
              <a:rPr lang="ar-MA" sz="3200" b="1" dirty="0" err="1">
                <a:solidFill>
                  <a:schemeClr val="tx1"/>
                </a:solidFill>
              </a:rPr>
              <a:t>الديداكتيك</a:t>
            </a:r>
            <a:r>
              <a:rPr lang="ar-MA" sz="3200" b="1" dirty="0">
                <a:solidFill>
                  <a:schemeClr val="tx1"/>
                </a:solidFill>
              </a:rPr>
              <a:t> ( علم التدريس ) هو </a:t>
            </a:r>
            <a:r>
              <a:rPr lang="ar-MA" sz="3200" b="1" dirty="0">
                <a:solidFill>
                  <a:srgbClr val="1E096D"/>
                </a:solidFill>
              </a:rPr>
              <a:t>فعل التدريس (موضوعا ومنهجا ).  </a:t>
            </a:r>
          </a:p>
          <a:p>
            <a:pPr algn="justLow" rtl="1"/>
            <a:r>
              <a:rPr lang="ar-MA" sz="3200" b="1" dirty="0">
                <a:solidFill>
                  <a:schemeClr val="tx1"/>
                </a:solidFill>
              </a:rPr>
              <a:t>” </a:t>
            </a:r>
            <a:r>
              <a:rPr lang="ar-MA" sz="3200" b="1" dirty="0" err="1">
                <a:solidFill>
                  <a:schemeClr val="tx1"/>
                </a:solidFill>
              </a:rPr>
              <a:t>الديداكتيك</a:t>
            </a:r>
            <a:r>
              <a:rPr lang="ar-MA" sz="3200" b="1" dirty="0">
                <a:solidFill>
                  <a:schemeClr val="tx1"/>
                </a:solidFill>
              </a:rPr>
              <a:t> الدراسة العلمية لمحتويات التدريس وطرقه وتقنياته ، ولأشكال تنظيم مواقف / وضعيات التعلم التي يخضع لها التلميذ قصد بلوغ الأهداف المرسومة سواء على المستوى العقلي أو الانفعالي أو الحسي- حركي ”. </a:t>
            </a:r>
          </a:p>
          <a:p>
            <a:pPr marL="514350" indent="-514350" algn="justLow" rtl="1">
              <a:buAutoNum type="arabicPeriod"/>
            </a:pPr>
            <a:r>
              <a:rPr lang="ar-MA" sz="3200" b="1" dirty="0" err="1">
                <a:solidFill>
                  <a:schemeClr val="tx1"/>
                </a:solidFill>
              </a:rPr>
              <a:t>الديداكتيك</a:t>
            </a:r>
            <a:r>
              <a:rPr lang="ar-MA" sz="3200" b="1" dirty="0">
                <a:solidFill>
                  <a:schemeClr val="tx1"/>
                </a:solidFill>
              </a:rPr>
              <a:t> كنظرية </a:t>
            </a:r>
            <a:r>
              <a:rPr lang="ar-MA" sz="3200" b="1" u="sng" dirty="0">
                <a:solidFill>
                  <a:schemeClr val="tx1"/>
                </a:solidFill>
              </a:rPr>
              <a:t>لمحتويات التدريس (مادة دراسية )</a:t>
            </a:r>
            <a:r>
              <a:rPr lang="ar-MA" sz="3200" b="1" dirty="0">
                <a:solidFill>
                  <a:schemeClr val="tx1"/>
                </a:solidFill>
              </a:rPr>
              <a:t>؛ </a:t>
            </a:r>
          </a:p>
          <a:p>
            <a:pPr marL="514350" indent="-514350" algn="justLow" rtl="1">
              <a:buAutoNum type="arabicPeriod"/>
            </a:pPr>
            <a:r>
              <a:rPr lang="ar-MA" sz="3200" b="1" dirty="0">
                <a:solidFill>
                  <a:schemeClr val="tx1"/>
                </a:solidFill>
              </a:rPr>
              <a:t> </a:t>
            </a:r>
            <a:r>
              <a:rPr lang="ar-MA" sz="3200" b="1" dirty="0" err="1">
                <a:solidFill>
                  <a:schemeClr val="tx1"/>
                </a:solidFill>
              </a:rPr>
              <a:t>الديداكتيك</a:t>
            </a:r>
            <a:r>
              <a:rPr lang="ar-MA" sz="3200" b="1" dirty="0">
                <a:solidFill>
                  <a:schemeClr val="tx1"/>
                </a:solidFill>
              </a:rPr>
              <a:t> كنظرية </a:t>
            </a:r>
            <a:r>
              <a:rPr lang="ar-MA" sz="3200" b="1" u="sng" dirty="0">
                <a:solidFill>
                  <a:schemeClr val="tx1"/>
                </a:solidFill>
              </a:rPr>
              <a:t>لطرق ومنهجية التدريس (مادة دراسية) </a:t>
            </a:r>
            <a:r>
              <a:rPr lang="ar-MA" sz="3200" b="1" dirty="0">
                <a:solidFill>
                  <a:schemeClr val="tx1"/>
                </a:solidFill>
              </a:rPr>
              <a:t>؛ </a:t>
            </a:r>
          </a:p>
          <a:p>
            <a:pPr algn="r" rtl="1"/>
            <a:r>
              <a:rPr lang="ar-MA" sz="3200" b="1" dirty="0">
                <a:solidFill>
                  <a:schemeClr val="tx1"/>
                </a:solidFill>
              </a:rPr>
              <a:t>  </a:t>
            </a:r>
          </a:p>
          <a:p>
            <a:pPr algn="r" rtl="1"/>
            <a:endParaRPr lang="ar-MA" sz="3200" b="1" dirty="0">
              <a:solidFill>
                <a:srgbClr val="760000"/>
              </a:solidFill>
            </a:endParaRPr>
          </a:p>
          <a:p>
            <a:pPr algn="r" rtl="1"/>
            <a:endParaRPr lang="fr-FR" sz="2800" b="1"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1406" y="142852"/>
            <a:ext cx="8929718" cy="1323439"/>
          </a:xfrm>
          <a:prstGeom prst="rect">
            <a:avLst/>
          </a:prstGeom>
          <a:ln>
            <a:solidFill>
              <a:schemeClr val="bg1"/>
            </a:solidFill>
          </a:ln>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MA" sz="3200" b="1" dirty="0">
                <a:solidFill>
                  <a:srgbClr val="760000"/>
                </a:solidFill>
              </a:rPr>
              <a:t>موضوع </a:t>
            </a:r>
            <a:r>
              <a:rPr lang="ar-MA" sz="3200" b="1" dirty="0" err="1">
                <a:solidFill>
                  <a:srgbClr val="760000"/>
                </a:solidFill>
              </a:rPr>
              <a:t>الديداكتيك</a:t>
            </a:r>
            <a:r>
              <a:rPr lang="ar-MA" sz="3200" b="1" dirty="0">
                <a:solidFill>
                  <a:srgbClr val="760000"/>
                </a:solidFill>
              </a:rPr>
              <a:t> ومجالاته :</a:t>
            </a:r>
          </a:p>
          <a:p>
            <a:pPr algn="justLow" rtl="1"/>
            <a:r>
              <a:rPr lang="ar-MA" sz="2400" b="1" dirty="0">
                <a:solidFill>
                  <a:schemeClr val="tx1"/>
                </a:solidFill>
                <a:cs typeface="Arabic Transparent" pitchFamily="2" charset="-78"/>
              </a:rPr>
              <a:t>إذا كان موضوع </a:t>
            </a:r>
            <a:r>
              <a:rPr lang="ar-MA" sz="2400" b="1" dirty="0" err="1">
                <a:solidFill>
                  <a:schemeClr val="tx1"/>
                </a:solidFill>
                <a:cs typeface="Arabic Transparent" pitchFamily="2" charset="-78"/>
              </a:rPr>
              <a:t>الديداكتيك</a:t>
            </a:r>
            <a:r>
              <a:rPr lang="ar-MA" sz="2400" b="1" dirty="0">
                <a:solidFill>
                  <a:schemeClr val="tx1"/>
                </a:solidFill>
                <a:cs typeface="Arabic Transparent" pitchFamily="2" charset="-78"/>
              </a:rPr>
              <a:t> هو دراسة وتحليل العملية التعليمية-التعلمية بمختلف مكوناتها وعناصرها ومجالاتها، فان دراستها تتم في إطار شمولي مركب للأبعاد الثلاث:  </a:t>
            </a:r>
          </a:p>
        </p:txBody>
      </p:sp>
      <p:pic>
        <p:nvPicPr>
          <p:cNvPr id="5" name="Espace réservé du contenu 4" descr="http://i52.tinypic.com/2hylcno.jpg"/>
          <p:cNvPicPr>
            <a:picLocks noGrp="1"/>
          </p:cNvPicPr>
          <p:nvPr>
            <p:ph idx="4294967295"/>
          </p:nvPr>
        </p:nvPicPr>
        <p:blipFill>
          <a:blip r:embed="rId2" cstate="print"/>
          <a:srcRect/>
          <a:stretch>
            <a:fillRect/>
          </a:stretch>
        </p:blipFill>
        <p:spPr bwMode="auto">
          <a:xfrm>
            <a:off x="142876" y="1643050"/>
            <a:ext cx="8786842" cy="485778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2876" y="1677779"/>
            <a:ext cx="8858280" cy="3662541"/>
          </a:xfrm>
          <a:prstGeom prst="rect">
            <a:avLst/>
          </a:prstGeom>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MA" sz="3600" b="1" dirty="0">
                <a:solidFill>
                  <a:srgbClr val="760000"/>
                </a:solidFill>
                <a:cs typeface="Arabic Transparent" pitchFamily="2" charset="-78"/>
              </a:rPr>
              <a:t>2. مفهوم </a:t>
            </a:r>
            <a:r>
              <a:rPr lang="ar-MA" sz="3600" b="1" dirty="0" err="1">
                <a:solidFill>
                  <a:srgbClr val="760000"/>
                </a:solidFill>
                <a:cs typeface="Arabic Transparent" pitchFamily="2" charset="-78"/>
              </a:rPr>
              <a:t>البيداغوجيا</a:t>
            </a:r>
            <a:r>
              <a:rPr lang="ar-MA" sz="3600" b="1" dirty="0">
                <a:solidFill>
                  <a:srgbClr val="760000"/>
                </a:solidFill>
                <a:cs typeface="Arabic Transparent" pitchFamily="2" charset="-78"/>
              </a:rPr>
              <a:t>(</a:t>
            </a:r>
            <a:r>
              <a:rPr lang="fr-FR" sz="3600" b="1" dirty="0">
                <a:solidFill>
                  <a:srgbClr val="760000"/>
                </a:solidFill>
                <a:latin typeface="Centaur" pitchFamily="18" charset="0"/>
                <a:cs typeface="Arabic Transparent" pitchFamily="2" charset="-78"/>
              </a:rPr>
              <a:t>la pédagogie  </a:t>
            </a:r>
            <a:r>
              <a:rPr lang="ar-MA" sz="3600" b="1" dirty="0">
                <a:solidFill>
                  <a:srgbClr val="760000"/>
                </a:solidFill>
                <a:cs typeface="Arabic Transparent" pitchFamily="2" charset="-78"/>
              </a:rPr>
              <a:t>) : </a:t>
            </a:r>
          </a:p>
          <a:p>
            <a:pPr algn="justLow" rtl="1">
              <a:buFont typeface="Wingdings" pitchFamily="2" charset="2"/>
              <a:buChar char="ü"/>
            </a:pPr>
            <a:r>
              <a:rPr lang="ar-MA" sz="2800" b="1" dirty="0">
                <a:solidFill>
                  <a:schemeClr val="tx1"/>
                </a:solidFill>
                <a:cs typeface="Arabic Transparent" pitchFamily="2" charset="-78"/>
              </a:rPr>
              <a:t>  كلمة </a:t>
            </a:r>
            <a:r>
              <a:rPr lang="ar-MA" sz="2800" b="1" dirty="0" err="1">
                <a:solidFill>
                  <a:schemeClr val="tx1"/>
                </a:solidFill>
                <a:cs typeface="Arabic Transparent" pitchFamily="2" charset="-78"/>
              </a:rPr>
              <a:t>بيداغوجيا</a:t>
            </a:r>
            <a:r>
              <a:rPr lang="ar-MA" sz="2800" b="1" dirty="0">
                <a:solidFill>
                  <a:schemeClr val="tx1"/>
                </a:solidFill>
                <a:cs typeface="Arabic Transparent" pitchFamily="2" charset="-78"/>
              </a:rPr>
              <a:t> ذات أصل </a:t>
            </a:r>
            <a:r>
              <a:rPr lang="ar-MA" sz="2800" b="1" dirty="0" err="1">
                <a:solidFill>
                  <a:schemeClr val="tx1"/>
                </a:solidFill>
                <a:cs typeface="Arabic Transparent" pitchFamily="2" charset="-78"/>
              </a:rPr>
              <a:t>أغريقي</a:t>
            </a:r>
            <a:r>
              <a:rPr lang="ar-MA" sz="2800" b="1" dirty="0">
                <a:solidFill>
                  <a:schemeClr val="tx1"/>
                </a:solidFill>
                <a:cs typeface="Arabic Transparent" pitchFamily="2" charset="-78"/>
              </a:rPr>
              <a:t> ” </a:t>
            </a:r>
            <a:r>
              <a:rPr lang="ar-MA" sz="2800" b="1" dirty="0" err="1">
                <a:solidFill>
                  <a:schemeClr val="tx1"/>
                </a:solidFill>
                <a:cs typeface="Arabic Transparent" pitchFamily="2" charset="-78"/>
              </a:rPr>
              <a:t>بيدوس</a:t>
            </a:r>
            <a:r>
              <a:rPr lang="ar-MA" sz="2800" b="1" dirty="0">
                <a:solidFill>
                  <a:schemeClr val="tx1"/>
                </a:solidFill>
                <a:cs typeface="Arabic Transparent" pitchFamily="2" charset="-78"/>
              </a:rPr>
              <a:t>“ (</a:t>
            </a:r>
            <a:r>
              <a:rPr lang="fr-FR" sz="2800" b="1" dirty="0">
                <a:solidFill>
                  <a:schemeClr val="tx1"/>
                </a:solidFill>
                <a:latin typeface="Bell MT" pitchFamily="18" charset="0"/>
                <a:cs typeface="Arabic Transparent" pitchFamily="2" charset="-78"/>
              </a:rPr>
              <a:t>paidos</a:t>
            </a:r>
            <a:r>
              <a:rPr lang="ar-MA" sz="2800" b="1" dirty="0">
                <a:solidFill>
                  <a:schemeClr val="tx1"/>
                </a:solidFill>
                <a:cs typeface="Arabic Transparent" pitchFamily="2" charset="-78"/>
              </a:rPr>
              <a:t>) والتي تشير دور العبد الذي يقود الأطفال في الطريق نحو المدرسة. وأصبح اللفظ يفيد المهذب والمربي / المعلم.</a:t>
            </a:r>
          </a:p>
          <a:p>
            <a:pPr algn="justLow" rtl="1">
              <a:buFont typeface="Wingdings" pitchFamily="2" charset="2"/>
              <a:buChar char="ü"/>
            </a:pPr>
            <a:r>
              <a:rPr lang="ar-MA" sz="2800" b="1" dirty="0">
                <a:solidFill>
                  <a:schemeClr val="tx1"/>
                </a:solidFill>
                <a:cs typeface="Arabic Transparent" pitchFamily="2" charset="-78"/>
              </a:rPr>
              <a:t> وفي </a:t>
            </a:r>
            <a:r>
              <a:rPr lang="ar-MA" sz="2800" b="1" dirty="0" err="1">
                <a:solidFill>
                  <a:schemeClr val="tx1"/>
                </a:solidFill>
                <a:cs typeface="Arabic Transparent" pitchFamily="2" charset="-78"/>
              </a:rPr>
              <a:t>البيداغوجيا</a:t>
            </a:r>
            <a:r>
              <a:rPr lang="ar-MA" sz="2800" b="1" dirty="0">
                <a:solidFill>
                  <a:schemeClr val="tx1"/>
                </a:solidFill>
                <a:cs typeface="Arabic Transparent" pitchFamily="2" charset="-78"/>
              </a:rPr>
              <a:t> المعاصرة فاللفظ يطلق للدلالة على نشاط عملي يتضمن مجموع تصرفات المدرس والمتعلمين داخل القسم، وكذا مجموع المبادئ والتوجهات والاستراتيجيات والتقنيات التي تنظم العلاقة التربوية بين مختلف أطراف العملية التعليمية -التعلمية.    </a:t>
            </a:r>
            <a:endParaRPr lang="ar-MA" sz="2400" dirty="0">
              <a:solidFill>
                <a:schemeClr val="tx1"/>
              </a:solidFill>
              <a:cs typeface="Arabic Transparent" pitchFamily="2"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2844" y="1571612"/>
            <a:ext cx="8858280" cy="3662541"/>
          </a:xfrm>
          <a:prstGeom prst="rect">
            <a:avLst/>
          </a:prstGeom>
          <a:ln>
            <a:solidFill>
              <a:schemeClr val="bg1"/>
            </a:solidFill>
          </a:ln>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MA" sz="3600" b="1" dirty="0">
                <a:solidFill>
                  <a:srgbClr val="760000"/>
                </a:solidFill>
                <a:cs typeface="Arabic Transparent" pitchFamily="2" charset="-78"/>
              </a:rPr>
              <a:t>2. مفهوم </a:t>
            </a:r>
            <a:r>
              <a:rPr lang="ar-MA" sz="3600" b="1" dirty="0" err="1">
                <a:solidFill>
                  <a:srgbClr val="760000"/>
                </a:solidFill>
                <a:cs typeface="Arabic Transparent" pitchFamily="2" charset="-78"/>
              </a:rPr>
              <a:t>البيداغوجيا</a:t>
            </a:r>
            <a:r>
              <a:rPr lang="ar-MA" sz="3600" b="1" dirty="0">
                <a:solidFill>
                  <a:srgbClr val="760000"/>
                </a:solidFill>
                <a:cs typeface="Arabic Transparent" pitchFamily="2" charset="-78"/>
              </a:rPr>
              <a:t>(</a:t>
            </a:r>
            <a:r>
              <a:rPr lang="fr-FR" sz="3600" b="1" dirty="0">
                <a:solidFill>
                  <a:srgbClr val="760000"/>
                </a:solidFill>
                <a:latin typeface="Centaur" pitchFamily="18" charset="0"/>
                <a:cs typeface="Arabic Transparent" pitchFamily="2" charset="-78"/>
              </a:rPr>
              <a:t>la pédagogie  </a:t>
            </a:r>
            <a:r>
              <a:rPr lang="ar-MA" sz="3600" b="1" dirty="0">
                <a:solidFill>
                  <a:srgbClr val="760000"/>
                </a:solidFill>
                <a:cs typeface="Arabic Transparent" pitchFamily="2" charset="-78"/>
              </a:rPr>
              <a:t>) : </a:t>
            </a:r>
          </a:p>
          <a:p>
            <a:pPr algn="justLow" rtl="1">
              <a:buFont typeface="Wingdings" pitchFamily="2" charset="2"/>
              <a:buChar char="ü"/>
            </a:pPr>
            <a:r>
              <a:rPr lang="ar-MA" sz="2800" b="1" dirty="0">
                <a:solidFill>
                  <a:schemeClr val="tx1"/>
                </a:solidFill>
                <a:cs typeface="Arabic Transparent" pitchFamily="2" charset="-78"/>
              </a:rPr>
              <a:t> يطلق مفهوم </a:t>
            </a:r>
            <a:r>
              <a:rPr lang="ar-MA" sz="2800" b="1" dirty="0" err="1">
                <a:solidFill>
                  <a:schemeClr val="tx1"/>
                </a:solidFill>
                <a:cs typeface="Arabic Transparent" pitchFamily="2" charset="-78"/>
              </a:rPr>
              <a:t>البيداغوجيا</a:t>
            </a:r>
            <a:r>
              <a:rPr lang="ar-MA" sz="2800" b="1" dirty="0">
                <a:solidFill>
                  <a:schemeClr val="tx1"/>
                </a:solidFill>
                <a:cs typeface="Arabic Transparent" pitchFamily="2" charset="-78"/>
              </a:rPr>
              <a:t> على طرق التصرف ، تطبيقات عملية تربوية ، وكذلك البحث فيما يمكن أن ينظم تلك التطبيقات . </a:t>
            </a:r>
            <a:endParaRPr lang="fr-FR" sz="2800" b="1" dirty="0">
              <a:solidFill>
                <a:schemeClr val="tx1"/>
              </a:solidFill>
              <a:cs typeface="Arabic Transparent" pitchFamily="2" charset="-78"/>
            </a:endParaRPr>
          </a:p>
          <a:p>
            <a:pPr algn="justLow" rtl="1"/>
            <a:r>
              <a:rPr lang="ar-MA" sz="2800" b="1" dirty="0" err="1">
                <a:solidFill>
                  <a:schemeClr val="tx1"/>
                </a:solidFill>
                <a:cs typeface="Arabic Transparent" pitchFamily="2" charset="-78"/>
              </a:rPr>
              <a:t>للبيداغوجيا</a:t>
            </a:r>
            <a:r>
              <a:rPr lang="ar-MA" sz="2800" b="1" dirty="0">
                <a:solidFill>
                  <a:schemeClr val="tx1"/>
                </a:solidFill>
                <a:cs typeface="Arabic Transparent" pitchFamily="2" charset="-78"/>
              </a:rPr>
              <a:t> إذن جانبين : </a:t>
            </a:r>
          </a:p>
          <a:p>
            <a:pPr marL="514350" indent="-514350" algn="justLow" rtl="1">
              <a:buAutoNum type="arabicPeriod"/>
            </a:pPr>
            <a:r>
              <a:rPr lang="ar-MA" sz="2800" b="1" dirty="0">
                <a:solidFill>
                  <a:schemeClr val="tx1"/>
                </a:solidFill>
                <a:cs typeface="Arabic Transparent" pitchFamily="2" charset="-78"/>
              </a:rPr>
              <a:t>جانب نظري: معرفة النظريات البيداغوجية ، المبادئ التربوية الموجهة، المؤسسات والغايات التربوية المجتمعية ...الخ. </a:t>
            </a:r>
          </a:p>
          <a:p>
            <a:pPr marL="514350" indent="-514350" algn="justLow" rtl="1">
              <a:buAutoNum type="arabicPeriod"/>
            </a:pPr>
            <a:r>
              <a:rPr lang="ar-MA" sz="2800" b="1" dirty="0">
                <a:solidFill>
                  <a:schemeClr val="tx1"/>
                </a:solidFill>
                <a:cs typeface="Arabic Transparent" pitchFamily="2" charset="-78"/>
              </a:rPr>
              <a:t>جانب تطبيقي/ عملي: معرفة تقنيات ، أساليب وطرق وأدوات تنظيم وضبط وتوجيه العلاقات التربوية الصفية داخل جماعة الفصل.  </a:t>
            </a:r>
            <a:endParaRPr lang="fr-FR" sz="2800" b="1"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2844" y="1571612"/>
            <a:ext cx="8858280" cy="2369880"/>
          </a:xfrm>
          <a:prstGeom prst="rect">
            <a:avLst/>
          </a:prstGeom>
          <a:ln>
            <a:solidFill>
              <a:schemeClr val="bg1"/>
            </a:solidFill>
          </a:ln>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MA" sz="3600" b="1" dirty="0">
                <a:solidFill>
                  <a:srgbClr val="760000"/>
                </a:solidFill>
                <a:cs typeface="Arabic Transparent" pitchFamily="2" charset="-78"/>
              </a:rPr>
              <a:t>2. مفهوم </a:t>
            </a:r>
            <a:r>
              <a:rPr lang="ar-MA" sz="3600" b="1" dirty="0" err="1">
                <a:solidFill>
                  <a:srgbClr val="760000"/>
                </a:solidFill>
                <a:cs typeface="Arabic Transparent" pitchFamily="2" charset="-78"/>
              </a:rPr>
              <a:t>البيداغوجيا</a:t>
            </a:r>
            <a:r>
              <a:rPr lang="ar-MA" sz="3600" b="1" dirty="0">
                <a:solidFill>
                  <a:srgbClr val="760000"/>
                </a:solidFill>
                <a:cs typeface="Arabic Transparent" pitchFamily="2" charset="-78"/>
              </a:rPr>
              <a:t>(</a:t>
            </a:r>
            <a:r>
              <a:rPr lang="fr-FR" sz="3600" b="1" dirty="0">
                <a:solidFill>
                  <a:srgbClr val="760000"/>
                </a:solidFill>
                <a:latin typeface="Centaur" pitchFamily="18" charset="0"/>
                <a:cs typeface="Arabic Transparent" pitchFamily="2" charset="-78"/>
              </a:rPr>
              <a:t>la pédagogie  </a:t>
            </a:r>
            <a:r>
              <a:rPr lang="ar-MA" sz="3600" b="1" dirty="0">
                <a:solidFill>
                  <a:srgbClr val="760000"/>
                </a:solidFill>
                <a:cs typeface="Arabic Transparent" pitchFamily="2" charset="-78"/>
              </a:rPr>
              <a:t>) : </a:t>
            </a:r>
          </a:p>
          <a:p>
            <a:pPr algn="just"/>
            <a:r>
              <a:rPr lang="fr-FR" sz="2800" b="1" dirty="0">
                <a:solidFill>
                  <a:schemeClr val="tx1"/>
                </a:solidFill>
                <a:latin typeface="Bell MT" pitchFamily="18" charset="0"/>
                <a:cs typeface="Arabic Transparent" pitchFamily="2" charset="-78"/>
              </a:rPr>
              <a:t>Jean Houssaye : «  par définition , le pédagogue ne peut être ni un pur </a:t>
            </a:r>
            <a:r>
              <a:rPr lang="fr-FR" sz="2800" b="1" dirty="0">
                <a:solidFill>
                  <a:srgbClr val="FF0000"/>
                </a:solidFill>
                <a:latin typeface="Bell MT" pitchFamily="18" charset="0"/>
                <a:cs typeface="Arabic Transparent" pitchFamily="2" charset="-78"/>
              </a:rPr>
              <a:t>praticien</a:t>
            </a:r>
            <a:r>
              <a:rPr lang="fr-FR" sz="2800" b="1" dirty="0">
                <a:solidFill>
                  <a:schemeClr val="tx1"/>
                </a:solidFill>
                <a:latin typeface="Bell MT" pitchFamily="18" charset="0"/>
                <a:cs typeface="Arabic Transparent" pitchFamily="2" charset="-78"/>
              </a:rPr>
              <a:t> , ni un pur </a:t>
            </a:r>
            <a:r>
              <a:rPr lang="fr-FR" sz="2800" b="1" dirty="0">
                <a:solidFill>
                  <a:srgbClr val="FF0000"/>
                </a:solidFill>
                <a:latin typeface="Bell MT" pitchFamily="18" charset="0"/>
                <a:cs typeface="Arabic Transparent" pitchFamily="2" charset="-78"/>
              </a:rPr>
              <a:t>théoricien</a:t>
            </a:r>
            <a:r>
              <a:rPr lang="fr-FR" sz="2800" b="1" dirty="0">
                <a:solidFill>
                  <a:schemeClr val="tx1"/>
                </a:solidFill>
                <a:latin typeface="Bell MT" pitchFamily="18" charset="0"/>
                <a:cs typeface="Arabic Transparent" pitchFamily="2" charset="-78"/>
              </a:rPr>
              <a:t> . Il est entre les deux , il est cet entre –deux ».</a:t>
            </a:r>
          </a:p>
          <a:p>
            <a:r>
              <a:rPr lang="fr-FR" sz="2400" b="1" dirty="0">
                <a:solidFill>
                  <a:schemeClr val="tx1"/>
                </a:solidFill>
                <a:latin typeface="Bell MT" pitchFamily="18" charset="0"/>
                <a:cs typeface="Arabic Transparent" pitchFamily="2" charset="-78"/>
              </a:rPr>
              <a:t> Meirieu. Ph , 1996,p.31.</a:t>
            </a:r>
            <a:endParaRPr lang="fr-FR" sz="2400" b="1" dirty="0">
              <a:solidFill>
                <a:schemeClr val="tx1"/>
              </a:solidFill>
              <a:latin typeface="Bell MT" pitchFamily="18" charset="0"/>
            </a:endParaRPr>
          </a:p>
        </p:txBody>
      </p:sp>
      <p:sp>
        <p:nvSpPr>
          <p:cNvPr id="5" name="ZoneTexte 4"/>
          <p:cNvSpPr txBox="1"/>
          <p:nvPr/>
        </p:nvSpPr>
        <p:spPr>
          <a:xfrm>
            <a:off x="785786" y="4691730"/>
            <a:ext cx="6500858"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MA" sz="2800" b="1" dirty="0" err="1">
                <a:cs typeface="Arabic Transparent" pitchFamily="2" charset="-78"/>
              </a:rPr>
              <a:t>البيداغوجيا</a:t>
            </a:r>
            <a:r>
              <a:rPr lang="ar-MA" sz="2800" b="1" dirty="0">
                <a:cs typeface="Arabic Transparent" pitchFamily="2" charset="-78"/>
              </a:rPr>
              <a:t> هي معرفة نظرية وتطبيقية في الآن نفسه </a:t>
            </a:r>
            <a:endParaRPr lang="fr-FR" sz="2800" b="1" dirty="0">
              <a:cs typeface="Arabic Transparent" pitchFamily="2" charset="-78"/>
            </a:endParaRPr>
          </a:p>
        </p:txBody>
      </p:sp>
      <p:sp>
        <p:nvSpPr>
          <p:cNvPr id="6" name="Flèche gauche 5"/>
          <p:cNvSpPr/>
          <p:nvPr/>
        </p:nvSpPr>
        <p:spPr>
          <a:xfrm>
            <a:off x="7358082" y="4643446"/>
            <a:ext cx="1214446" cy="500066"/>
          </a:xfrm>
          <a:prstGeom prst="leftArrow">
            <a:avLst>
              <a:gd name="adj1" fmla="val 50000"/>
              <a:gd name="adj2" fmla="val 5818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2844" y="1571612"/>
            <a:ext cx="8858280" cy="3416320"/>
          </a:xfrm>
          <a:prstGeom prst="rect">
            <a:avLst/>
          </a:prstGeom>
          <a:ln>
            <a:solidFill>
              <a:schemeClr val="bg1"/>
            </a:solidFill>
          </a:ln>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MA" sz="3600" b="1" dirty="0">
                <a:solidFill>
                  <a:srgbClr val="760000"/>
                </a:solidFill>
                <a:cs typeface="Arabic Transparent" pitchFamily="2" charset="-78"/>
              </a:rPr>
              <a:t>2. مفهوم </a:t>
            </a:r>
            <a:r>
              <a:rPr lang="ar-MA" sz="3600" b="1" dirty="0" err="1">
                <a:solidFill>
                  <a:srgbClr val="760000"/>
                </a:solidFill>
                <a:cs typeface="Arabic Transparent" pitchFamily="2" charset="-78"/>
              </a:rPr>
              <a:t>البيداغوجيا</a:t>
            </a:r>
            <a:r>
              <a:rPr lang="ar-MA" sz="3600" b="1" dirty="0">
                <a:solidFill>
                  <a:srgbClr val="760000"/>
                </a:solidFill>
                <a:cs typeface="Arabic Transparent" pitchFamily="2" charset="-78"/>
              </a:rPr>
              <a:t>(</a:t>
            </a:r>
            <a:r>
              <a:rPr lang="fr-FR" sz="3600" b="1" dirty="0">
                <a:solidFill>
                  <a:srgbClr val="760000"/>
                </a:solidFill>
                <a:latin typeface="Centaur" pitchFamily="18" charset="0"/>
                <a:cs typeface="Arabic Transparent" pitchFamily="2" charset="-78"/>
              </a:rPr>
              <a:t>la pédagogie  </a:t>
            </a:r>
            <a:r>
              <a:rPr lang="ar-MA" sz="3600" b="1" dirty="0">
                <a:solidFill>
                  <a:srgbClr val="760000"/>
                </a:solidFill>
                <a:cs typeface="Arabic Transparent" pitchFamily="2" charset="-78"/>
              </a:rPr>
              <a:t>) : </a:t>
            </a:r>
          </a:p>
          <a:p>
            <a:pPr algn="justLow" rtl="1">
              <a:buFont typeface="Wingdings" pitchFamily="2" charset="2"/>
              <a:buChar char="ü"/>
            </a:pPr>
            <a:r>
              <a:rPr lang="ar-MA" sz="2800" b="1" dirty="0">
                <a:solidFill>
                  <a:schemeClr val="tx1"/>
                </a:solidFill>
                <a:cs typeface="Arabic Transparent" pitchFamily="2" charset="-78"/>
              </a:rPr>
              <a:t>  حسب </a:t>
            </a:r>
            <a:r>
              <a:rPr lang="ar-MA" sz="2800" b="1" dirty="0" err="1">
                <a:solidFill>
                  <a:schemeClr val="tx1"/>
                </a:solidFill>
                <a:cs typeface="Arabic Transparent" pitchFamily="2" charset="-78"/>
              </a:rPr>
              <a:t>مارغاريت</a:t>
            </a:r>
            <a:r>
              <a:rPr lang="ar-MA" sz="2800" b="1" dirty="0">
                <a:solidFill>
                  <a:schemeClr val="tx1"/>
                </a:solidFill>
                <a:cs typeface="Arabic Transparent" pitchFamily="2" charset="-78"/>
              </a:rPr>
              <a:t> الــتي (</a:t>
            </a:r>
            <a:r>
              <a:rPr lang="fr-FR" sz="2800" b="1" dirty="0">
                <a:solidFill>
                  <a:schemeClr val="tx1"/>
                </a:solidFill>
                <a:latin typeface="Bell MT" pitchFamily="18" charset="0"/>
                <a:cs typeface="Arabic Transparent" pitchFamily="2" charset="-78"/>
              </a:rPr>
              <a:t>M .</a:t>
            </a:r>
            <a:r>
              <a:rPr lang="fr-FR" sz="2800" b="1" dirty="0" err="1">
                <a:solidFill>
                  <a:schemeClr val="tx1"/>
                </a:solidFill>
                <a:latin typeface="Bell MT" pitchFamily="18" charset="0"/>
                <a:cs typeface="Arabic Transparent" pitchFamily="2" charset="-78"/>
              </a:rPr>
              <a:t>Altet</a:t>
            </a:r>
            <a:r>
              <a:rPr lang="ar-MA" sz="2800" b="1" dirty="0">
                <a:solidFill>
                  <a:schemeClr val="tx1"/>
                </a:solidFill>
                <a:cs typeface="Arabic Transparent" pitchFamily="2" charset="-78"/>
              </a:rPr>
              <a:t>) ” </a:t>
            </a:r>
            <a:r>
              <a:rPr lang="ar-MA" sz="2800" b="1" dirty="0">
                <a:solidFill>
                  <a:srgbClr val="1E096D"/>
                </a:solidFill>
                <a:cs typeface="Arabic Transparent" pitchFamily="2" charset="-78"/>
              </a:rPr>
              <a:t>الفعل </a:t>
            </a:r>
            <a:r>
              <a:rPr lang="ar-MA" sz="2800" b="1" dirty="0" err="1">
                <a:solidFill>
                  <a:srgbClr val="1E096D"/>
                </a:solidFill>
                <a:cs typeface="Arabic Transparent" pitchFamily="2" charset="-78"/>
              </a:rPr>
              <a:t>البيداغوجي</a:t>
            </a:r>
            <a:r>
              <a:rPr lang="ar-MA" sz="2800" b="1" dirty="0">
                <a:solidFill>
                  <a:srgbClr val="1E096D"/>
                </a:solidFill>
                <a:cs typeface="Arabic Transparent" pitchFamily="2" charset="-78"/>
              </a:rPr>
              <a:t> يشمل تنظيم العلاقات الاجتماعية / التواصلية داخل جماعة الفصل الدراسي </a:t>
            </a:r>
            <a:r>
              <a:rPr lang="ar-MA" sz="2800" b="1" dirty="0">
                <a:solidFill>
                  <a:schemeClr val="tx1"/>
                </a:solidFill>
                <a:cs typeface="Arabic Transparent" pitchFamily="2" charset="-78"/>
              </a:rPr>
              <a:t>” . </a:t>
            </a:r>
          </a:p>
          <a:p>
            <a:pPr algn="justLow" rtl="1">
              <a:buFont typeface="Wingdings" pitchFamily="2" charset="2"/>
              <a:buChar char="ü"/>
            </a:pPr>
            <a:r>
              <a:rPr lang="ar-MA" sz="2800" b="1" dirty="0">
                <a:solidFill>
                  <a:schemeClr val="tx1"/>
                </a:solidFill>
                <a:cs typeface="Arabic Transparent" pitchFamily="2" charset="-78"/>
              </a:rPr>
              <a:t> الوظيفة البيداغوجية للمدرس تعني </a:t>
            </a:r>
            <a:r>
              <a:rPr lang="ar-MA" sz="2800" b="1" dirty="0">
                <a:solidFill>
                  <a:srgbClr val="1E096D"/>
                </a:solidFill>
                <a:cs typeface="Arabic Transparent" pitchFamily="2" charset="-78"/>
              </a:rPr>
              <a:t>” تدبير وإعادة ضبط وتوجيه تفاعلات الأحداث داخل جماعة القسم الدراسي </a:t>
            </a:r>
            <a:r>
              <a:rPr lang="fr-FR" sz="2800" b="1" dirty="0">
                <a:solidFill>
                  <a:schemeClr val="tx1"/>
                </a:solidFill>
                <a:cs typeface="Arabic Transparent" pitchFamily="2" charset="-78"/>
              </a:rPr>
              <a:t>.</a:t>
            </a:r>
            <a:r>
              <a:rPr lang="ar-MA" sz="2800" b="1" dirty="0">
                <a:solidFill>
                  <a:schemeClr val="tx1"/>
                </a:solidFill>
                <a:cs typeface="Arabic Transparent" pitchFamily="2" charset="-78"/>
              </a:rPr>
              <a:t>”  </a:t>
            </a:r>
            <a:endParaRPr lang="fr-FR" sz="2800" b="1" dirty="0">
              <a:solidFill>
                <a:schemeClr val="tx1"/>
              </a:solidFill>
              <a:cs typeface="Arabic Transparent" pitchFamily="2" charset="-78"/>
            </a:endParaRPr>
          </a:p>
          <a:p>
            <a:pPr algn="justLow" rtl="1"/>
            <a:endParaRPr lang="ar-MA" sz="2800" b="1" dirty="0">
              <a:solidFill>
                <a:schemeClr val="tx1"/>
              </a:solidFill>
              <a:cs typeface="Arabic Transparent" pitchFamily="2" charset="-78"/>
            </a:endParaRPr>
          </a:p>
          <a:p>
            <a:pPr algn="just"/>
            <a:r>
              <a:rPr lang="fr-FR" sz="2000" b="1" dirty="0">
                <a:solidFill>
                  <a:schemeClr val="tx1"/>
                </a:solidFill>
                <a:latin typeface="Bell MT" pitchFamily="18" charset="0"/>
                <a:cs typeface="Arabic Transparent" pitchFamily="2" charset="-78"/>
              </a:rPr>
              <a:t>(M.Altet et Autres,2001,Former des enseignants professionnels : quelles stratégies? Quelles compétences? ,p.32 )</a:t>
            </a:r>
            <a:endParaRPr lang="fr-FR" sz="2000" b="1" dirty="0">
              <a:solidFill>
                <a:schemeClr val="tx1"/>
              </a:solidFill>
              <a:latin typeface="Bell MT"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14480" y="500042"/>
            <a:ext cx="5929354" cy="584775"/>
          </a:xfrm>
          <a:prstGeom prst="rect">
            <a:avLst/>
          </a:prstGeom>
          <a:noFill/>
        </p:spPr>
        <p:txBody>
          <a:bodyPr wrap="square" rtlCol="0">
            <a:spAutoFit/>
          </a:bodyPr>
          <a:lstStyle/>
          <a:p>
            <a:pPr algn="ctr"/>
            <a:r>
              <a:rPr lang="ar-MA" sz="3200" b="1" dirty="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cs typeface="Arabic Transparent" pitchFamily="2" charset="-78"/>
              </a:rPr>
              <a:t>محـاور البرنـامج : </a:t>
            </a:r>
            <a:endParaRPr lang="fr-FR" sz="3200" b="1" dirty="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cs typeface="Arabic Transparent" pitchFamily="2" charset="-78"/>
            </a:endParaRPr>
          </a:p>
        </p:txBody>
      </p:sp>
      <p:sp>
        <p:nvSpPr>
          <p:cNvPr id="5" name="ZoneTexte 4"/>
          <p:cNvSpPr txBox="1"/>
          <p:nvPr/>
        </p:nvSpPr>
        <p:spPr>
          <a:xfrm>
            <a:off x="357158" y="1285860"/>
            <a:ext cx="8429684" cy="4524315"/>
          </a:xfrm>
          <a:prstGeom prst="rect">
            <a:avLst/>
          </a:prstGeom>
          <a:noFill/>
        </p:spPr>
        <p:txBody>
          <a:bodyPr wrap="square" rtlCol="0">
            <a:spAutoFit/>
          </a:bodyPr>
          <a:lstStyle/>
          <a:p>
            <a:pPr algn="r" rtl="1"/>
            <a:r>
              <a:rPr lang="ar-MA" sz="2400" b="1" dirty="0">
                <a:cs typeface="Arabic Transparent" pitchFamily="2" charset="-78"/>
              </a:rPr>
              <a:t>تقديم عام للبرنامج : </a:t>
            </a:r>
          </a:p>
          <a:p>
            <a:pPr marL="457200" indent="-457200" algn="r" rtl="1">
              <a:buAutoNum type="arabicPeriod"/>
            </a:pPr>
            <a:r>
              <a:rPr lang="ar-MA" sz="2400" b="1" dirty="0">
                <a:solidFill>
                  <a:srgbClr val="C00000"/>
                </a:solidFill>
                <a:cs typeface="Arabic Transparent" pitchFamily="2" charset="-78"/>
              </a:rPr>
              <a:t>المفاهيم الأساس : </a:t>
            </a:r>
            <a:r>
              <a:rPr lang="ar-MA" sz="2400" b="1" dirty="0">
                <a:solidFill>
                  <a:schemeClr val="tx1">
                    <a:lumMod val="95000"/>
                    <a:lumOff val="5000"/>
                  </a:schemeClr>
                </a:solidFill>
                <a:cs typeface="Arabic Transparent" pitchFamily="2" charset="-78"/>
              </a:rPr>
              <a:t>الديداكتيك؛ </a:t>
            </a:r>
            <a:r>
              <a:rPr lang="ar-MA" sz="2400" b="1" dirty="0" err="1">
                <a:solidFill>
                  <a:schemeClr val="tx1">
                    <a:lumMod val="95000"/>
                    <a:lumOff val="5000"/>
                  </a:schemeClr>
                </a:solidFill>
                <a:cs typeface="Arabic Transparent" pitchFamily="2" charset="-78"/>
              </a:rPr>
              <a:t>البيداغوجيا</a:t>
            </a:r>
            <a:r>
              <a:rPr lang="ar-MA" sz="2400" b="1" dirty="0">
                <a:solidFill>
                  <a:schemeClr val="tx1">
                    <a:lumMod val="95000"/>
                    <a:lumOff val="5000"/>
                  </a:schemeClr>
                </a:solidFill>
                <a:cs typeface="Arabic Transparent" pitchFamily="2" charset="-78"/>
              </a:rPr>
              <a:t> ، التدريس /التعليم ، التعلم...الخ . </a:t>
            </a:r>
          </a:p>
          <a:p>
            <a:pPr marL="457200" indent="-457200" algn="r" rtl="1">
              <a:buAutoNum type="arabicPeriod"/>
            </a:pPr>
            <a:r>
              <a:rPr lang="ar-MA" sz="2400" b="1" dirty="0">
                <a:solidFill>
                  <a:srgbClr val="C00000"/>
                </a:solidFill>
                <a:cs typeface="Arabic Transparent" pitchFamily="2" charset="-78"/>
              </a:rPr>
              <a:t>الأسس النظرية </a:t>
            </a:r>
            <a:r>
              <a:rPr lang="ar-MA" sz="2400" b="1" dirty="0" err="1">
                <a:solidFill>
                  <a:srgbClr val="C00000"/>
                </a:solidFill>
                <a:cs typeface="Arabic Transparent" pitchFamily="2" charset="-78"/>
              </a:rPr>
              <a:t>للديداكتيك</a:t>
            </a:r>
            <a:r>
              <a:rPr lang="ar-MA" sz="2400" b="1" dirty="0">
                <a:solidFill>
                  <a:srgbClr val="C00000"/>
                </a:solidFill>
                <a:cs typeface="Arabic Transparent" pitchFamily="2" charset="-78"/>
              </a:rPr>
              <a:t> : </a:t>
            </a:r>
          </a:p>
          <a:p>
            <a:pPr marL="457200" indent="-457200" algn="r" rtl="1">
              <a:buFont typeface="Wingdings" pitchFamily="2" charset="2"/>
              <a:buChar char="ü"/>
            </a:pPr>
            <a:r>
              <a:rPr lang="ar-MA" sz="2400" b="1" dirty="0">
                <a:cs typeface="Arabic Transparent" pitchFamily="2" charset="-78"/>
              </a:rPr>
              <a:t>النقل الديداكتيك ( </a:t>
            </a:r>
            <a:r>
              <a:rPr lang="fr-FR" sz="2400" b="1" dirty="0">
                <a:cs typeface="+mj-cs"/>
              </a:rPr>
              <a:t>la transposition didactique</a:t>
            </a:r>
            <a:r>
              <a:rPr lang="ar-MA" sz="2400" b="1" dirty="0">
                <a:cs typeface="+mj-cs"/>
              </a:rPr>
              <a:t>) </a:t>
            </a:r>
          </a:p>
          <a:p>
            <a:pPr marL="457200" indent="-457200" algn="r" rtl="1">
              <a:buFont typeface="Wingdings" pitchFamily="2" charset="2"/>
              <a:buChar char="ü"/>
            </a:pPr>
            <a:r>
              <a:rPr lang="ar-MA" sz="2400" b="1" dirty="0">
                <a:cs typeface="+mj-cs"/>
              </a:rPr>
              <a:t>العقد الديداكتيك ( </a:t>
            </a:r>
            <a:r>
              <a:rPr lang="fr-FR" sz="2400" b="1" dirty="0">
                <a:cs typeface="+mj-cs"/>
              </a:rPr>
              <a:t>( le contrat didactique</a:t>
            </a:r>
            <a:endParaRPr lang="ar-MA" sz="2400" b="1" dirty="0">
              <a:cs typeface="+mj-cs"/>
            </a:endParaRPr>
          </a:p>
          <a:p>
            <a:pPr marL="457200" indent="-457200" algn="r" rtl="1">
              <a:buFont typeface="Wingdings" pitchFamily="2" charset="2"/>
              <a:buChar char="ü"/>
            </a:pPr>
            <a:r>
              <a:rPr lang="ar-MA" sz="2400" b="1" dirty="0">
                <a:cs typeface="+mj-cs"/>
              </a:rPr>
              <a:t>المثلث الديداكتيك</a:t>
            </a:r>
            <a:r>
              <a:rPr lang="fr-FR" sz="2400" b="1" dirty="0">
                <a:cs typeface="+mj-cs"/>
              </a:rPr>
              <a:t> ) </a:t>
            </a:r>
            <a:r>
              <a:rPr lang="ar-MA" sz="2400" b="1" dirty="0">
                <a:cs typeface="+mj-cs"/>
              </a:rPr>
              <a:t> </a:t>
            </a:r>
            <a:r>
              <a:rPr lang="fr-FR" sz="2400" b="1" dirty="0">
                <a:cs typeface="+mj-cs"/>
              </a:rPr>
              <a:t>( le triangle </a:t>
            </a:r>
            <a:r>
              <a:rPr lang="fr-FR" sz="2400" b="1" dirty="0" err="1">
                <a:cs typeface="+mj-cs"/>
              </a:rPr>
              <a:t>didactiqu</a:t>
            </a:r>
            <a:r>
              <a:rPr lang="ar-MA" sz="2400" b="1" dirty="0">
                <a:cs typeface="+mj-cs"/>
              </a:rPr>
              <a:t> </a:t>
            </a:r>
            <a:endParaRPr lang="fr-FR" sz="2400" b="1" dirty="0">
              <a:cs typeface="+mj-cs"/>
            </a:endParaRPr>
          </a:p>
          <a:p>
            <a:pPr marL="457200" indent="-457200" algn="r" rtl="1"/>
            <a:r>
              <a:rPr lang="ar-MA" sz="2400" b="1" dirty="0">
                <a:solidFill>
                  <a:srgbClr val="C00000"/>
                </a:solidFill>
                <a:cs typeface="+mj-cs"/>
              </a:rPr>
              <a:t>3. مكونات العملية التعليمية التعلمية وأدوارها : </a:t>
            </a:r>
          </a:p>
          <a:p>
            <a:pPr marL="457200" indent="-457200" algn="r" rtl="1">
              <a:buFont typeface="Wingdings" pitchFamily="2" charset="2"/>
              <a:buChar char="ü"/>
            </a:pPr>
            <a:r>
              <a:rPr lang="ar-MA" sz="2400" b="1" dirty="0">
                <a:cs typeface="+mj-cs"/>
              </a:rPr>
              <a:t> المنهاج الدراسي ؛ </a:t>
            </a:r>
          </a:p>
          <a:p>
            <a:pPr marL="457200" indent="-457200" algn="r" rtl="1">
              <a:buFont typeface="Wingdings" pitchFamily="2" charset="2"/>
              <a:buChar char="ü"/>
            </a:pPr>
            <a:r>
              <a:rPr lang="ar-MA" sz="2400" b="1" dirty="0">
                <a:cs typeface="+mj-cs"/>
              </a:rPr>
              <a:t> المقرر الدراسي ؛ </a:t>
            </a:r>
          </a:p>
          <a:p>
            <a:pPr marL="457200" indent="-457200" algn="r" rtl="1">
              <a:buFont typeface="Wingdings" pitchFamily="2" charset="2"/>
              <a:buChar char="ü"/>
            </a:pPr>
            <a:r>
              <a:rPr lang="ar-MA" sz="2400" b="1" dirty="0">
                <a:cs typeface="+mj-cs"/>
              </a:rPr>
              <a:t> البرنامج الدراسي ؛ </a:t>
            </a:r>
          </a:p>
          <a:p>
            <a:pPr marL="457200" indent="-457200" algn="r" rtl="1">
              <a:buFont typeface="Wingdings" pitchFamily="2" charset="2"/>
              <a:buChar char="ü"/>
            </a:pPr>
            <a:r>
              <a:rPr lang="ar-MA" sz="2400" b="1" dirty="0">
                <a:cs typeface="+mj-cs"/>
              </a:rPr>
              <a:t> المدرس ؛ </a:t>
            </a:r>
          </a:p>
          <a:p>
            <a:pPr marL="457200" indent="-457200" algn="r" rtl="1">
              <a:buFont typeface="Wingdings" pitchFamily="2" charset="2"/>
              <a:buChar char="ü"/>
            </a:pPr>
            <a:r>
              <a:rPr lang="ar-MA" sz="2400" b="1" dirty="0">
                <a:cs typeface="+mj-cs"/>
              </a:rPr>
              <a:t> المتعلم ؛ </a:t>
            </a:r>
            <a:endParaRPr lang="fr-FR" sz="2400" b="1" dirty="0">
              <a:cs typeface="+mj-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2844" y="1571612"/>
            <a:ext cx="8858280" cy="3970318"/>
          </a:xfrm>
          <a:prstGeom prst="rect">
            <a:avLst/>
          </a:prstGeom>
          <a:ln>
            <a:solidFill>
              <a:schemeClr val="bg1"/>
            </a:solidFill>
          </a:ln>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MA" sz="3600" b="1" dirty="0">
                <a:solidFill>
                  <a:srgbClr val="760000"/>
                </a:solidFill>
                <a:cs typeface="Arabic Transparent" pitchFamily="2" charset="-78"/>
              </a:rPr>
              <a:t>2. مفهوم </a:t>
            </a:r>
            <a:r>
              <a:rPr lang="ar-MA" sz="3600" b="1" dirty="0" err="1">
                <a:solidFill>
                  <a:srgbClr val="760000"/>
                </a:solidFill>
                <a:cs typeface="Arabic Transparent" pitchFamily="2" charset="-78"/>
              </a:rPr>
              <a:t>البيداغوجيا</a:t>
            </a:r>
            <a:r>
              <a:rPr lang="ar-MA" sz="3600" b="1" dirty="0">
                <a:solidFill>
                  <a:srgbClr val="760000"/>
                </a:solidFill>
                <a:cs typeface="Arabic Transparent" pitchFamily="2" charset="-78"/>
              </a:rPr>
              <a:t>(</a:t>
            </a:r>
            <a:r>
              <a:rPr lang="fr-FR" sz="3600" b="1" dirty="0">
                <a:solidFill>
                  <a:srgbClr val="760000"/>
                </a:solidFill>
                <a:latin typeface="Centaur" pitchFamily="18" charset="0"/>
                <a:cs typeface="Arabic Transparent" pitchFamily="2" charset="-78"/>
              </a:rPr>
              <a:t>la pédagogie  </a:t>
            </a:r>
            <a:r>
              <a:rPr lang="ar-MA" sz="3600" b="1" dirty="0">
                <a:solidFill>
                  <a:srgbClr val="760000"/>
                </a:solidFill>
                <a:cs typeface="Arabic Transparent" pitchFamily="2" charset="-78"/>
              </a:rPr>
              <a:t>) : </a:t>
            </a:r>
          </a:p>
          <a:p>
            <a:pPr algn="just"/>
            <a:r>
              <a:rPr lang="fr-FR" sz="2800" b="1" dirty="0">
                <a:solidFill>
                  <a:schemeClr val="tx1"/>
                </a:solidFill>
                <a:latin typeface="Baskerville Old Face" pitchFamily="18" charset="0"/>
                <a:cs typeface="Arabic Transparent" pitchFamily="2" charset="-78"/>
              </a:rPr>
              <a:t>Tout enseignant remplit deux fonctions reliées et complémentaires recouvrant des types de taches différentes: </a:t>
            </a:r>
          </a:p>
          <a:p>
            <a:pPr marL="514350" indent="-514350">
              <a:buAutoNum type="arabicPeriod"/>
            </a:pPr>
            <a:r>
              <a:rPr lang="fr-FR" sz="2800" b="1" dirty="0">
                <a:solidFill>
                  <a:srgbClr val="FF0000"/>
                </a:solidFill>
                <a:latin typeface="Baskerville Old Face" pitchFamily="18" charset="0"/>
                <a:cs typeface="Arabic Transparent" pitchFamily="2" charset="-78"/>
              </a:rPr>
              <a:t>Une fonction didactique </a:t>
            </a:r>
            <a:r>
              <a:rPr lang="fr-FR" sz="2800" b="1" dirty="0">
                <a:solidFill>
                  <a:schemeClr val="tx1"/>
                </a:solidFill>
                <a:latin typeface="Baskerville Old Face" pitchFamily="18" charset="0"/>
                <a:cs typeface="Arabic Transparent" pitchFamily="2" charset="-78"/>
              </a:rPr>
              <a:t>de structuration et la gestion de contenus.</a:t>
            </a:r>
          </a:p>
          <a:p>
            <a:pPr marL="514350" indent="-514350">
              <a:buAutoNum type="arabicPeriod"/>
            </a:pPr>
            <a:r>
              <a:rPr lang="fr-FR" sz="2800" b="1" dirty="0">
                <a:solidFill>
                  <a:srgbClr val="FF0000"/>
                </a:solidFill>
                <a:latin typeface="Bell MT" pitchFamily="18" charset="0"/>
                <a:cs typeface="Arabic Transparent" pitchFamily="2" charset="-78"/>
              </a:rPr>
              <a:t> une fonction pédagogique</a:t>
            </a:r>
            <a:r>
              <a:rPr lang="fr-FR" sz="2800" b="1" dirty="0">
                <a:solidFill>
                  <a:schemeClr val="tx1"/>
                </a:solidFill>
                <a:latin typeface="Bell MT" pitchFamily="18" charset="0"/>
                <a:cs typeface="Arabic Transparent" pitchFamily="2" charset="-78"/>
              </a:rPr>
              <a:t> de gestion de régulation interactive des événements en classe. </a:t>
            </a:r>
          </a:p>
          <a:p>
            <a:pPr marL="514350" indent="-514350"/>
            <a:endParaRPr lang="ar-MA" sz="2800" b="1" dirty="0">
              <a:solidFill>
                <a:schemeClr val="tx1"/>
              </a:solidFill>
              <a:latin typeface="Bell MT" pitchFamily="18" charset="0"/>
              <a:cs typeface="Arabic Transparent" pitchFamily="2" charset="-78"/>
            </a:endParaRPr>
          </a:p>
          <a:p>
            <a:pPr algn="just"/>
            <a:r>
              <a:rPr lang="fr-FR" sz="2000" b="1" dirty="0">
                <a:solidFill>
                  <a:schemeClr val="tx1"/>
                </a:solidFill>
                <a:latin typeface="Bell MT" pitchFamily="18" charset="0"/>
                <a:cs typeface="Arabic Transparent" pitchFamily="2" charset="-78"/>
              </a:rPr>
              <a:t>(M.Altet et Autres,2001,op.cit,p.32 )</a:t>
            </a:r>
            <a:endParaRPr lang="fr-FR" sz="2000" b="1" dirty="0">
              <a:solidFill>
                <a:schemeClr val="tx1"/>
              </a:solidFill>
              <a:latin typeface="Bell MT"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142844" y="357166"/>
          <a:ext cx="8358246" cy="371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èche à trois pointes 3"/>
          <p:cNvSpPr/>
          <p:nvPr/>
        </p:nvSpPr>
        <p:spPr>
          <a:xfrm rot="10800000">
            <a:off x="3643307" y="3500438"/>
            <a:ext cx="2643205" cy="785819"/>
          </a:xfrm>
          <a:prstGeom prst="leftRightUpArrow">
            <a:avLst/>
          </a:prstGeom>
          <a:solidFill>
            <a:schemeClr val="accent4">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n w="18000">
                <a:solidFill>
                  <a:srgbClr val="FFFF00"/>
                </a:solidFill>
                <a:prstDash val="solid"/>
                <a:miter lim="800000"/>
              </a:ln>
              <a:solidFill>
                <a:schemeClr val="accent3">
                  <a:lumMod val="60000"/>
                  <a:lumOff val="40000"/>
                </a:schemeClr>
              </a:solidFill>
              <a:effectLst>
                <a:outerShdw blurRad="25500" dist="23000" dir="7020000" algn="tl">
                  <a:srgbClr val="000000">
                    <a:alpha val="50000"/>
                  </a:srgbClr>
                </a:outerShdw>
              </a:effectLst>
            </a:endParaRPr>
          </a:p>
        </p:txBody>
      </p:sp>
      <p:sp>
        <p:nvSpPr>
          <p:cNvPr id="5" name="Ellipse 4"/>
          <p:cNvSpPr/>
          <p:nvPr/>
        </p:nvSpPr>
        <p:spPr>
          <a:xfrm rot="10800000" flipV="1">
            <a:off x="285720" y="4286256"/>
            <a:ext cx="8429684" cy="1928825"/>
          </a:xfrm>
          <a:prstGeom prst="ellipse">
            <a:avLst/>
          </a:prstGeom>
          <a:solidFill>
            <a:schemeClr val="accent3">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MA" sz="2400" b="1" dirty="0">
                <a:solidFill>
                  <a:schemeClr val="tx1"/>
                </a:solidFill>
              </a:rPr>
              <a:t>التدريس والتعلم يتفاعلان عندما يتدخل متغيري :</a:t>
            </a:r>
          </a:p>
          <a:p>
            <a:pPr algn="r"/>
            <a:r>
              <a:rPr lang="ar-MA" sz="2400" b="1" dirty="0">
                <a:solidFill>
                  <a:schemeClr val="tx1"/>
                </a:solidFill>
              </a:rPr>
              <a:t> 1.المعرفة المراد تعليمها وتعلمها (المادة الدراسية) ؛ </a:t>
            </a:r>
          </a:p>
          <a:p>
            <a:pPr algn="ctr"/>
            <a:r>
              <a:rPr lang="ar-MA" sz="2400" b="1" dirty="0">
                <a:solidFill>
                  <a:schemeClr val="tx1"/>
                </a:solidFill>
              </a:rPr>
              <a:t>2. </a:t>
            </a:r>
            <a:r>
              <a:rPr lang="ar-MA" sz="2400" b="1" dirty="0" err="1">
                <a:solidFill>
                  <a:schemeClr val="tx1"/>
                </a:solidFill>
              </a:rPr>
              <a:t>الكفايات</a:t>
            </a:r>
            <a:r>
              <a:rPr lang="ar-MA" sz="2400" b="1" dirty="0">
                <a:solidFill>
                  <a:schemeClr val="tx1"/>
                </a:solidFill>
              </a:rPr>
              <a:t> (القدرات/ المهارات /المواقف المرغوب فيها) ؛  </a:t>
            </a:r>
            <a:endParaRPr lang="fr-FR" sz="2400" b="1"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44" y="1571612"/>
            <a:ext cx="8858280" cy="4278094"/>
          </a:xfrm>
          <a:prstGeom prst="rect">
            <a:avLst/>
          </a:prstGeom>
          <a:ln>
            <a:solidFill>
              <a:schemeClr val="bg1"/>
            </a:solidFill>
          </a:ln>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MA" sz="3600" b="1" dirty="0">
                <a:solidFill>
                  <a:srgbClr val="760000"/>
                </a:solidFill>
                <a:cs typeface="Arabic Transparent" pitchFamily="2" charset="-78"/>
              </a:rPr>
              <a:t>3. مفهوم التدريس/ التعليم  (</a:t>
            </a:r>
            <a:r>
              <a:rPr lang="fr-FR" sz="3600" b="1" dirty="0">
                <a:solidFill>
                  <a:srgbClr val="760000"/>
                </a:solidFill>
                <a:latin typeface="Bell MT" pitchFamily="18" charset="0"/>
                <a:cs typeface="Arabic Transparent" pitchFamily="2" charset="-78"/>
              </a:rPr>
              <a:t>l’enseignement</a:t>
            </a:r>
            <a:r>
              <a:rPr lang="fr-FR" sz="3600" b="1" dirty="0">
                <a:solidFill>
                  <a:srgbClr val="760000"/>
                </a:solidFill>
                <a:cs typeface="Arabic Transparent" pitchFamily="2" charset="-78"/>
              </a:rPr>
              <a:t> </a:t>
            </a:r>
            <a:r>
              <a:rPr lang="ar-MA" sz="3600" b="1" dirty="0">
                <a:solidFill>
                  <a:srgbClr val="760000"/>
                </a:solidFill>
                <a:cs typeface="Arabic Transparent" pitchFamily="2" charset="-78"/>
              </a:rPr>
              <a:t>) :</a:t>
            </a:r>
            <a:endParaRPr lang="fr-FR" sz="3600" b="1" dirty="0">
              <a:solidFill>
                <a:srgbClr val="760000"/>
              </a:solidFill>
              <a:cs typeface="Arabic Transparent" pitchFamily="2" charset="-78"/>
            </a:endParaRPr>
          </a:p>
          <a:p>
            <a:pPr algn="justLow" rtl="1"/>
            <a:r>
              <a:rPr lang="ar-MA" sz="3200" b="1" dirty="0">
                <a:solidFill>
                  <a:schemeClr val="tx1"/>
                </a:solidFill>
                <a:cs typeface="Arabic Transparent" pitchFamily="2" charset="-78"/>
              </a:rPr>
              <a:t>يعرف </a:t>
            </a:r>
            <a:r>
              <a:rPr lang="ar-MA" sz="3200" b="1" dirty="0" err="1">
                <a:solidFill>
                  <a:schemeClr val="tx1"/>
                </a:solidFill>
                <a:cs typeface="Arabic Transparent" pitchFamily="2" charset="-78"/>
              </a:rPr>
              <a:t>الدريج</a:t>
            </a:r>
            <a:r>
              <a:rPr lang="ar-MA" sz="3200" b="1" dirty="0">
                <a:solidFill>
                  <a:schemeClr val="tx1"/>
                </a:solidFill>
                <a:cs typeface="Arabic Transparent" pitchFamily="2" charset="-78"/>
              </a:rPr>
              <a:t> التدريس باعتباره :“ </a:t>
            </a:r>
            <a:r>
              <a:rPr lang="ar-MA" sz="3200" b="1" dirty="0">
                <a:solidFill>
                  <a:srgbClr val="C00000"/>
                </a:solidFill>
                <a:cs typeface="Arabic Transparent" pitchFamily="2" charset="-78"/>
              </a:rPr>
              <a:t>نشاط تواصلي </a:t>
            </a:r>
            <a:r>
              <a:rPr lang="ar-MA" sz="3200" b="1" dirty="0">
                <a:solidFill>
                  <a:schemeClr val="tx1"/>
                </a:solidFill>
                <a:cs typeface="Arabic Transparent" pitchFamily="2" charset="-78"/>
              </a:rPr>
              <a:t>يهدف إلى </a:t>
            </a:r>
            <a:r>
              <a:rPr lang="ar-MA" sz="3200" b="1" dirty="0">
                <a:solidFill>
                  <a:srgbClr val="C00000"/>
                </a:solidFill>
                <a:cs typeface="Arabic Transparent" pitchFamily="2" charset="-78"/>
              </a:rPr>
              <a:t>إثارة التعلم وتحفيزه وتسهيل حصوله</a:t>
            </a:r>
            <a:r>
              <a:rPr lang="ar-MA" sz="3200" b="1" dirty="0">
                <a:solidFill>
                  <a:schemeClr val="tx1"/>
                </a:solidFill>
                <a:cs typeface="Arabic Transparent" pitchFamily="2" charset="-78"/>
              </a:rPr>
              <a:t>. انه مجموعة من </a:t>
            </a:r>
            <a:r>
              <a:rPr lang="ar-MA" sz="3200" b="1" dirty="0">
                <a:solidFill>
                  <a:srgbClr val="C00000"/>
                </a:solidFill>
                <a:cs typeface="Arabic Transparent" pitchFamily="2" charset="-78"/>
              </a:rPr>
              <a:t>الأفعال التواصلية والقرارات </a:t>
            </a:r>
            <a:r>
              <a:rPr lang="ar-MA" sz="3200" b="1" dirty="0">
                <a:solidFill>
                  <a:schemeClr val="tx1"/>
                </a:solidFill>
                <a:cs typeface="Arabic Transparent" pitchFamily="2" charset="-78"/>
              </a:rPr>
              <a:t>التي يتم اللجوء إليها </a:t>
            </a:r>
            <a:r>
              <a:rPr lang="ar-MA" sz="3200" b="1" dirty="0">
                <a:solidFill>
                  <a:srgbClr val="C00000"/>
                </a:solidFill>
                <a:cs typeface="Arabic Transparent" pitchFamily="2" charset="-78"/>
              </a:rPr>
              <a:t>بشكل قصدي ومنظم</a:t>
            </a:r>
            <a:r>
              <a:rPr lang="ar-MA" sz="3200" b="1" dirty="0">
                <a:solidFill>
                  <a:schemeClr val="tx1"/>
                </a:solidFill>
                <a:cs typeface="Arabic Transparent" pitchFamily="2" charset="-78"/>
              </a:rPr>
              <a:t>، أي يتم استغلالها وتوظيفها بكيفية مقصودة من </a:t>
            </a:r>
            <a:r>
              <a:rPr lang="ar-MA" sz="3200" b="1" dirty="0">
                <a:solidFill>
                  <a:srgbClr val="C00000"/>
                </a:solidFill>
                <a:cs typeface="Arabic Transparent" pitchFamily="2" charset="-78"/>
              </a:rPr>
              <a:t>طرف شخص </a:t>
            </a:r>
            <a:r>
              <a:rPr lang="ar-MA" sz="3200" b="1" dirty="0">
                <a:solidFill>
                  <a:schemeClr val="tx1"/>
                </a:solidFill>
                <a:cs typeface="Arabic Transparent" pitchFamily="2" charset="-78"/>
              </a:rPr>
              <a:t>أو (مجموعة من الأشخاص) الذي يتدخل </a:t>
            </a:r>
            <a:r>
              <a:rPr lang="ar-MA" sz="3200" b="1" dirty="0">
                <a:solidFill>
                  <a:srgbClr val="C00000"/>
                </a:solidFill>
                <a:cs typeface="Arabic Transparent" pitchFamily="2" charset="-78"/>
              </a:rPr>
              <a:t>كوسيط في إطار موقف تربوي- تعليمي</a:t>
            </a:r>
            <a:r>
              <a:rPr lang="ar-MA" sz="3200" b="1" dirty="0">
                <a:solidFill>
                  <a:schemeClr val="tx1"/>
                </a:solidFill>
                <a:cs typeface="Arabic Transparent" pitchFamily="2" charset="-78"/>
              </a:rPr>
              <a:t>.“</a:t>
            </a:r>
          </a:p>
          <a:p>
            <a:pPr algn="r" rtl="1"/>
            <a:r>
              <a:rPr lang="ar-MA" sz="2400" dirty="0">
                <a:solidFill>
                  <a:schemeClr val="tx1"/>
                </a:solidFill>
                <a:cs typeface="Arabic Transparent" pitchFamily="2" charset="-78"/>
              </a:rPr>
              <a:t>محمد </a:t>
            </a:r>
            <a:r>
              <a:rPr lang="ar-MA" sz="2400" dirty="0" err="1">
                <a:solidFill>
                  <a:schemeClr val="tx1"/>
                </a:solidFill>
                <a:cs typeface="Arabic Transparent" pitchFamily="2" charset="-78"/>
              </a:rPr>
              <a:t>الدريج</a:t>
            </a:r>
            <a:r>
              <a:rPr lang="ar-MA" sz="2400" dirty="0">
                <a:solidFill>
                  <a:schemeClr val="tx1"/>
                </a:solidFill>
                <a:cs typeface="Arabic Transparent" pitchFamily="2" charset="-78"/>
              </a:rPr>
              <a:t>، 2004،مرجع سابق ، </a:t>
            </a:r>
            <a:r>
              <a:rPr lang="ar-MA" sz="2400" dirty="0" err="1">
                <a:solidFill>
                  <a:schemeClr val="tx1"/>
                </a:solidFill>
                <a:cs typeface="Arabic Transparent" pitchFamily="2" charset="-78"/>
              </a:rPr>
              <a:t>ص</a:t>
            </a:r>
            <a:r>
              <a:rPr lang="ar-MA" sz="2400" dirty="0">
                <a:solidFill>
                  <a:schemeClr val="tx1"/>
                </a:solidFill>
                <a:cs typeface="Arabic Transparent" pitchFamily="2" charset="-78"/>
              </a:rPr>
              <a:t>.53. </a:t>
            </a:r>
            <a:r>
              <a:rPr lang="ar-MA" sz="2400" dirty="0">
                <a:solidFill>
                  <a:srgbClr val="760000"/>
                </a:solidFill>
                <a:cs typeface="Arabic Transparent" pitchFamily="2" charset="-78"/>
              </a:rPr>
              <a:t> </a:t>
            </a:r>
          </a:p>
          <a:p>
            <a:pPr algn="justLow" rtl="1"/>
            <a:endParaRPr lang="fr-FR" sz="2000" b="1" dirty="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44" y="1571612"/>
            <a:ext cx="8858280" cy="2800767"/>
          </a:xfrm>
          <a:prstGeom prst="rect">
            <a:avLst/>
          </a:prstGeom>
          <a:ln>
            <a:solidFill>
              <a:schemeClr val="bg1"/>
            </a:solidFill>
          </a:ln>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MA" sz="3600" b="1" dirty="0">
                <a:solidFill>
                  <a:srgbClr val="760000"/>
                </a:solidFill>
                <a:cs typeface="Arabic Transparent" pitchFamily="2" charset="-78"/>
              </a:rPr>
              <a:t>3. مفهوم التدريس/ التعليم  (</a:t>
            </a:r>
            <a:r>
              <a:rPr lang="fr-FR" sz="3600" b="1" dirty="0">
                <a:solidFill>
                  <a:srgbClr val="760000"/>
                </a:solidFill>
                <a:latin typeface="Bell MT" pitchFamily="18" charset="0"/>
                <a:cs typeface="Arabic Transparent" pitchFamily="2" charset="-78"/>
              </a:rPr>
              <a:t>l’enseignement</a:t>
            </a:r>
            <a:r>
              <a:rPr lang="fr-FR" sz="3600" b="1" dirty="0">
                <a:solidFill>
                  <a:srgbClr val="760000"/>
                </a:solidFill>
                <a:cs typeface="Arabic Transparent" pitchFamily="2" charset="-78"/>
              </a:rPr>
              <a:t> </a:t>
            </a:r>
            <a:r>
              <a:rPr lang="ar-MA" sz="3600" b="1" dirty="0">
                <a:solidFill>
                  <a:srgbClr val="760000"/>
                </a:solidFill>
                <a:cs typeface="Arabic Transparent" pitchFamily="2" charset="-78"/>
              </a:rPr>
              <a:t>) :</a:t>
            </a:r>
            <a:endParaRPr lang="fr-FR" sz="3600" b="1" dirty="0">
              <a:solidFill>
                <a:srgbClr val="760000"/>
              </a:solidFill>
              <a:cs typeface="Arabic Transparent" pitchFamily="2" charset="-78"/>
            </a:endParaRPr>
          </a:p>
          <a:p>
            <a:pPr algn="justLow" rtl="1"/>
            <a:r>
              <a:rPr lang="ar-MA" sz="3200" b="1" dirty="0">
                <a:solidFill>
                  <a:schemeClr val="tx1"/>
                </a:solidFill>
                <a:cs typeface="Arabic Transparent" pitchFamily="2" charset="-78"/>
              </a:rPr>
              <a:t>تعرف الباحثة </a:t>
            </a:r>
            <a:r>
              <a:rPr lang="ar-MA" sz="3200" b="1" dirty="0" err="1">
                <a:solidFill>
                  <a:schemeClr val="tx1"/>
                </a:solidFill>
                <a:cs typeface="Arabic Transparent" pitchFamily="2" charset="-78"/>
              </a:rPr>
              <a:t>الفتلاوي</a:t>
            </a:r>
            <a:r>
              <a:rPr lang="ar-MA" sz="3200" b="1" dirty="0">
                <a:solidFill>
                  <a:schemeClr val="tx1"/>
                </a:solidFill>
                <a:cs typeface="Arabic Transparent" pitchFamily="2" charset="-78"/>
              </a:rPr>
              <a:t> عملية التدريس باعتبارها: </a:t>
            </a:r>
          </a:p>
          <a:p>
            <a:pPr algn="justLow" rtl="1"/>
            <a:r>
              <a:rPr lang="ar-MA" sz="3200" b="1" dirty="0">
                <a:solidFill>
                  <a:schemeClr val="tx1"/>
                </a:solidFill>
                <a:cs typeface="Arabic Transparent" pitchFamily="2" charset="-78"/>
              </a:rPr>
              <a:t>” </a:t>
            </a:r>
            <a:r>
              <a:rPr lang="ar-MA" sz="3200" b="1" dirty="0">
                <a:solidFill>
                  <a:srgbClr val="C00000"/>
                </a:solidFill>
                <a:cs typeface="Arabic Transparent" pitchFamily="2" charset="-78"/>
              </a:rPr>
              <a:t>نظام من الأعمال المخطط </a:t>
            </a:r>
            <a:r>
              <a:rPr lang="ar-MA" sz="3200" b="1" dirty="0">
                <a:solidFill>
                  <a:schemeClr val="tx1"/>
                </a:solidFill>
                <a:cs typeface="Arabic Transparent" pitchFamily="2" charset="-78"/>
              </a:rPr>
              <a:t>لها بهدف </a:t>
            </a:r>
            <a:r>
              <a:rPr lang="ar-MA" sz="3200" b="1" dirty="0">
                <a:solidFill>
                  <a:srgbClr val="C00000"/>
                </a:solidFill>
                <a:cs typeface="Arabic Transparent" pitchFamily="2" charset="-78"/>
              </a:rPr>
              <a:t>إحداث عملية نمو المتعلم</a:t>
            </a:r>
            <a:r>
              <a:rPr lang="ar-MA" sz="3200" b="1" dirty="0">
                <a:solidFill>
                  <a:schemeClr val="tx1"/>
                </a:solidFill>
                <a:cs typeface="Arabic Transparent" pitchFamily="2" charset="-78"/>
              </a:rPr>
              <a:t> من جوانب الشخصية المختلفة ، </a:t>
            </a:r>
            <a:r>
              <a:rPr lang="ar-MA" sz="3200" b="1" dirty="0">
                <a:solidFill>
                  <a:srgbClr val="C00000"/>
                </a:solidFill>
                <a:cs typeface="Arabic Transparent" pitchFamily="2" charset="-78"/>
              </a:rPr>
              <a:t>العقلية </a:t>
            </a:r>
            <a:r>
              <a:rPr lang="ar-MA" sz="3200" b="1" dirty="0" err="1">
                <a:solidFill>
                  <a:srgbClr val="C00000"/>
                </a:solidFill>
                <a:cs typeface="Arabic Transparent" pitchFamily="2" charset="-78"/>
              </a:rPr>
              <a:t>والمهارية</a:t>
            </a:r>
            <a:r>
              <a:rPr lang="ar-MA" sz="3200" b="1" dirty="0">
                <a:solidFill>
                  <a:srgbClr val="C00000"/>
                </a:solidFill>
                <a:cs typeface="Arabic Transparent" pitchFamily="2" charset="-78"/>
              </a:rPr>
              <a:t> والوجدانية“. </a:t>
            </a:r>
          </a:p>
          <a:p>
            <a:pPr algn="r" rtl="1"/>
            <a:r>
              <a:rPr lang="ar-MA" sz="2400" dirty="0" err="1">
                <a:solidFill>
                  <a:schemeClr val="tx1"/>
                </a:solidFill>
                <a:cs typeface="Arabic Transparent" pitchFamily="2" charset="-78"/>
              </a:rPr>
              <a:t>سهيلة</a:t>
            </a:r>
            <a:r>
              <a:rPr lang="ar-MA" sz="2400" dirty="0">
                <a:solidFill>
                  <a:schemeClr val="tx1"/>
                </a:solidFill>
                <a:cs typeface="Arabic Transparent" pitchFamily="2" charset="-78"/>
              </a:rPr>
              <a:t> </a:t>
            </a:r>
            <a:r>
              <a:rPr lang="ar-MA" sz="2400" dirty="0" err="1">
                <a:solidFill>
                  <a:schemeClr val="tx1"/>
                </a:solidFill>
                <a:cs typeface="Arabic Transparent" pitchFamily="2" charset="-78"/>
              </a:rPr>
              <a:t>الفتلاوي</a:t>
            </a:r>
            <a:r>
              <a:rPr lang="ar-MA" sz="2400" dirty="0">
                <a:solidFill>
                  <a:schemeClr val="tx1"/>
                </a:solidFill>
                <a:cs typeface="Arabic Transparent" pitchFamily="2" charset="-78"/>
              </a:rPr>
              <a:t> ،2003،المدخل إلى التدريس، </a:t>
            </a:r>
            <a:r>
              <a:rPr lang="ar-MA" sz="2400" dirty="0" err="1">
                <a:solidFill>
                  <a:schemeClr val="tx1"/>
                </a:solidFill>
                <a:cs typeface="Arabic Transparent" pitchFamily="2" charset="-78"/>
              </a:rPr>
              <a:t>ص</a:t>
            </a:r>
            <a:r>
              <a:rPr lang="ar-MA" sz="2400" dirty="0">
                <a:solidFill>
                  <a:schemeClr val="tx1"/>
                </a:solidFill>
                <a:cs typeface="Arabic Transparent" pitchFamily="2" charset="-78"/>
              </a:rPr>
              <a:t>.14 </a:t>
            </a:r>
            <a:r>
              <a:rPr lang="ar-MA" sz="2400" dirty="0">
                <a:solidFill>
                  <a:srgbClr val="760000"/>
                </a:solidFill>
                <a:cs typeface="Arabic Transparent" pitchFamily="2" charset="-78"/>
              </a:rPr>
              <a:t> </a:t>
            </a:r>
          </a:p>
          <a:p>
            <a:pPr algn="justLow" rtl="1"/>
            <a:endParaRPr lang="fr-FR" sz="2000" b="1"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44" y="1428736"/>
            <a:ext cx="8858280" cy="4339650"/>
          </a:xfrm>
          <a:prstGeom prst="rect">
            <a:avLst/>
          </a:prstGeom>
          <a:ln>
            <a:solidFill>
              <a:schemeClr val="bg1"/>
            </a:solidFill>
          </a:ln>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MA" sz="3600" b="1" dirty="0">
                <a:solidFill>
                  <a:srgbClr val="760000"/>
                </a:solidFill>
                <a:cs typeface="Arabic Transparent" pitchFamily="2" charset="-78"/>
              </a:rPr>
              <a:t>3. مفهوم التدريس/ التعليم  (</a:t>
            </a:r>
            <a:r>
              <a:rPr lang="fr-FR" sz="3600" b="1" dirty="0">
                <a:solidFill>
                  <a:srgbClr val="760000"/>
                </a:solidFill>
                <a:latin typeface="Bell MT" pitchFamily="18" charset="0"/>
                <a:cs typeface="Arabic Transparent" pitchFamily="2" charset="-78"/>
              </a:rPr>
              <a:t>l’enseignement</a:t>
            </a:r>
            <a:r>
              <a:rPr lang="fr-FR" sz="3600" b="1" dirty="0">
                <a:solidFill>
                  <a:srgbClr val="760000"/>
                </a:solidFill>
                <a:cs typeface="Arabic Transparent" pitchFamily="2" charset="-78"/>
              </a:rPr>
              <a:t> </a:t>
            </a:r>
            <a:r>
              <a:rPr lang="ar-MA" sz="3600" b="1" dirty="0">
                <a:solidFill>
                  <a:srgbClr val="760000"/>
                </a:solidFill>
                <a:cs typeface="Arabic Transparent" pitchFamily="2" charset="-78"/>
              </a:rPr>
              <a:t>) :</a:t>
            </a:r>
            <a:endParaRPr lang="fr-FR" sz="3600" b="1" dirty="0">
              <a:solidFill>
                <a:srgbClr val="760000"/>
              </a:solidFill>
              <a:cs typeface="Arabic Transparent" pitchFamily="2" charset="-78"/>
            </a:endParaRPr>
          </a:p>
          <a:p>
            <a:pPr algn="justLow" rtl="1">
              <a:buFont typeface="Wingdings" pitchFamily="2" charset="2"/>
              <a:buChar char="ü"/>
            </a:pPr>
            <a:r>
              <a:rPr lang="ar-MA" sz="3600" b="1" dirty="0">
                <a:solidFill>
                  <a:schemeClr val="tx1"/>
                </a:solidFill>
                <a:cs typeface="Arabic Transparent" pitchFamily="2" charset="-78"/>
              </a:rPr>
              <a:t> ” </a:t>
            </a:r>
            <a:r>
              <a:rPr lang="ar-MA" sz="3200" b="1" dirty="0">
                <a:solidFill>
                  <a:schemeClr val="tx1"/>
                </a:solidFill>
                <a:cs typeface="Arabic Transparent" pitchFamily="2" charset="-78"/>
              </a:rPr>
              <a:t>التدريس مجموعة من </a:t>
            </a:r>
            <a:r>
              <a:rPr lang="ar-MA" sz="3200" b="1" dirty="0">
                <a:solidFill>
                  <a:srgbClr val="C00000"/>
                </a:solidFill>
                <a:cs typeface="Arabic Transparent" pitchFamily="2" charset="-78"/>
              </a:rPr>
              <a:t>الأنشطة المنظمة والموجهة </a:t>
            </a:r>
            <a:r>
              <a:rPr lang="ar-MA" sz="3200" b="1" dirty="0">
                <a:solidFill>
                  <a:schemeClr val="tx1"/>
                </a:solidFill>
                <a:cs typeface="Arabic Transparent" pitchFamily="2" charset="-78"/>
              </a:rPr>
              <a:t>للتثقيف والتعليم مقصدها </a:t>
            </a:r>
            <a:r>
              <a:rPr lang="ar-MA" sz="3200" b="1" dirty="0">
                <a:solidFill>
                  <a:srgbClr val="C00000"/>
                </a:solidFill>
                <a:cs typeface="Arabic Transparent" pitchFamily="2" charset="-78"/>
              </a:rPr>
              <a:t>الأساسي مساعدة التلميذ على امتلاك أدوات فكرية</a:t>
            </a:r>
            <a:r>
              <a:rPr lang="ar-MA" sz="3200" b="1" dirty="0">
                <a:solidFill>
                  <a:schemeClr val="tx1"/>
                </a:solidFill>
                <a:cs typeface="Arabic Transparent" pitchFamily="2" charset="-78"/>
              </a:rPr>
              <a:t> وأهمها على الخصوص المعارف التي تحظى بالامتياز داخل عمليات التربية المدرسية“.</a:t>
            </a:r>
          </a:p>
          <a:p>
            <a:pPr algn="justLow" rtl="1">
              <a:buFont typeface="Wingdings" pitchFamily="2" charset="2"/>
              <a:buChar char="ü"/>
            </a:pPr>
            <a:r>
              <a:rPr lang="ar-MA" sz="3200" b="1" dirty="0">
                <a:solidFill>
                  <a:schemeClr val="tx1"/>
                </a:solidFill>
                <a:cs typeface="Arabic Transparent" pitchFamily="2" charset="-78"/>
              </a:rPr>
              <a:t>  يتجه نظام التدريس حسب شارل </a:t>
            </a:r>
            <a:r>
              <a:rPr lang="ar-MA" sz="3200" b="1" dirty="0" err="1">
                <a:solidFill>
                  <a:schemeClr val="tx1"/>
                </a:solidFill>
                <a:cs typeface="Arabic Transparent" pitchFamily="2" charset="-78"/>
              </a:rPr>
              <a:t>هادجي</a:t>
            </a:r>
            <a:r>
              <a:rPr lang="ar-MA" sz="3200" b="1" dirty="0">
                <a:solidFill>
                  <a:schemeClr val="tx1"/>
                </a:solidFill>
                <a:cs typeface="Arabic Transparent" pitchFamily="2" charset="-78"/>
              </a:rPr>
              <a:t> (</a:t>
            </a:r>
            <a:r>
              <a:rPr lang="fr-FR" sz="3200" b="1" dirty="0">
                <a:solidFill>
                  <a:schemeClr val="tx1"/>
                </a:solidFill>
                <a:latin typeface="Bell MT" pitchFamily="18" charset="0"/>
                <a:cs typeface="Arabic Transparent" pitchFamily="2" charset="-78"/>
              </a:rPr>
              <a:t>Ch. Hadji</a:t>
            </a:r>
            <a:r>
              <a:rPr lang="ar-MA" sz="3200" b="1" dirty="0">
                <a:solidFill>
                  <a:schemeClr val="tx1"/>
                </a:solidFill>
                <a:cs typeface="Arabic Transparent" pitchFamily="2" charset="-78"/>
              </a:rPr>
              <a:t>) نحو </a:t>
            </a:r>
            <a:r>
              <a:rPr lang="ar-MA" sz="3200" b="1" dirty="0">
                <a:solidFill>
                  <a:srgbClr val="C00000"/>
                </a:solidFill>
                <a:cs typeface="Arabic Transparent" pitchFamily="2" charset="-78"/>
              </a:rPr>
              <a:t>تحقيق التعلم وتسهيله</a:t>
            </a:r>
            <a:r>
              <a:rPr lang="ar-MA" sz="3200" b="1" dirty="0">
                <a:solidFill>
                  <a:schemeClr val="tx1"/>
                </a:solidFill>
                <a:cs typeface="Arabic Transparent" pitchFamily="2" charset="-78"/>
              </a:rPr>
              <a:t>“. </a:t>
            </a:r>
          </a:p>
          <a:p>
            <a:pPr algn="justLow" rtl="1"/>
            <a:r>
              <a:rPr lang="ar-MA" sz="2400" dirty="0">
                <a:solidFill>
                  <a:schemeClr val="tx1"/>
                </a:solidFill>
                <a:cs typeface="Arabic Transparent" pitchFamily="2" charset="-78"/>
              </a:rPr>
              <a:t>عبد الحق منصف (2007)،رهانات </a:t>
            </a:r>
            <a:r>
              <a:rPr lang="ar-MA" sz="2400" dirty="0" err="1">
                <a:solidFill>
                  <a:schemeClr val="tx1"/>
                </a:solidFill>
                <a:cs typeface="Arabic Transparent" pitchFamily="2" charset="-78"/>
              </a:rPr>
              <a:t>البيداغوجيا</a:t>
            </a:r>
            <a:r>
              <a:rPr lang="ar-MA" sz="2400" dirty="0">
                <a:solidFill>
                  <a:schemeClr val="tx1"/>
                </a:solidFill>
                <a:cs typeface="Arabic Transparent" pitchFamily="2" charset="-78"/>
              </a:rPr>
              <a:t> المعاصرة، </a:t>
            </a:r>
            <a:r>
              <a:rPr lang="ar-MA" sz="2400" dirty="0" err="1">
                <a:solidFill>
                  <a:schemeClr val="tx1"/>
                </a:solidFill>
                <a:cs typeface="Arabic Transparent" pitchFamily="2" charset="-78"/>
              </a:rPr>
              <a:t>ص</a:t>
            </a:r>
            <a:r>
              <a:rPr lang="ar-MA" sz="2400" dirty="0">
                <a:solidFill>
                  <a:schemeClr val="tx1"/>
                </a:solidFill>
                <a:cs typeface="Arabic Transparent" pitchFamily="2" charset="-78"/>
              </a:rPr>
              <a:t>.57.   </a:t>
            </a:r>
            <a:endParaRPr lang="ar-MA" sz="2400" dirty="0">
              <a:solidFill>
                <a:srgbClr val="760000"/>
              </a:solidFill>
              <a:cs typeface="Arabic Transparent" pitchFamily="2" charset="-78"/>
            </a:endParaRPr>
          </a:p>
          <a:p>
            <a:pPr algn="justLow" rtl="1"/>
            <a:endParaRPr lang="fr-FR" sz="2000" b="1"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44" y="1571612"/>
            <a:ext cx="8858280" cy="2923877"/>
          </a:xfrm>
          <a:prstGeom prst="rect">
            <a:avLst/>
          </a:prstGeom>
          <a:ln>
            <a:solidFill>
              <a:schemeClr val="bg1"/>
            </a:solidFill>
          </a:ln>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MA" sz="3600" b="1" dirty="0">
                <a:solidFill>
                  <a:srgbClr val="760000"/>
                </a:solidFill>
                <a:cs typeface="Arabic Transparent" pitchFamily="2" charset="-78"/>
              </a:rPr>
              <a:t>4. مفهوم التعلم (</a:t>
            </a:r>
            <a:r>
              <a:rPr lang="fr-FR" sz="3600" b="1" dirty="0">
                <a:solidFill>
                  <a:srgbClr val="760000"/>
                </a:solidFill>
                <a:latin typeface="Bell MT" pitchFamily="18" charset="0"/>
                <a:cs typeface="Arabic Transparent" pitchFamily="2" charset="-78"/>
              </a:rPr>
              <a:t>l’apprentissage</a:t>
            </a:r>
            <a:r>
              <a:rPr lang="fr-FR" sz="3600" b="1" dirty="0">
                <a:solidFill>
                  <a:srgbClr val="760000"/>
                </a:solidFill>
                <a:cs typeface="Arabic Transparent" pitchFamily="2" charset="-78"/>
              </a:rPr>
              <a:t> </a:t>
            </a:r>
            <a:r>
              <a:rPr lang="ar-MA" sz="3600" b="1" dirty="0">
                <a:solidFill>
                  <a:srgbClr val="760000"/>
                </a:solidFill>
                <a:cs typeface="Arabic Transparent" pitchFamily="2" charset="-78"/>
              </a:rPr>
              <a:t>) :</a:t>
            </a:r>
            <a:endParaRPr lang="fr-FR" sz="3600" b="1" dirty="0">
              <a:solidFill>
                <a:srgbClr val="760000"/>
              </a:solidFill>
              <a:cs typeface="Arabic Transparent" pitchFamily="2" charset="-78"/>
            </a:endParaRPr>
          </a:p>
          <a:p>
            <a:pPr algn="justLow" rtl="1">
              <a:buFont typeface="Wingdings" pitchFamily="2" charset="2"/>
              <a:buChar char="ü"/>
            </a:pPr>
            <a:r>
              <a:rPr lang="ar-MA" sz="3600" b="1" dirty="0">
                <a:solidFill>
                  <a:schemeClr val="tx1"/>
                </a:solidFill>
                <a:cs typeface="Arabic Transparent" pitchFamily="2" charset="-78"/>
              </a:rPr>
              <a:t> </a:t>
            </a:r>
            <a:r>
              <a:rPr lang="ar-MA" sz="3200" b="1" dirty="0">
                <a:solidFill>
                  <a:schemeClr val="tx1"/>
                </a:solidFill>
                <a:cs typeface="Arabic Transparent" pitchFamily="2" charset="-78"/>
              </a:rPr>
              <a:t>يعرف </a:t>
            </a:r>
            <a:r>
              <a:rPr lang="ar-MA" sz="3200" b="1" dirty="0" err="1">
                <a:solidFill>
                  <a:schemeClr val="tx1"/>
                </a:solidFill>
                <a:cs typeface="Arabic Transparent" pitchFamily="2" charset="-78"/>
              </a:rPr>
              <a:t>جيتس</a:t>
            </a:r>
            <a:r>
              <a:rPr lang="ar-MA" sz="3200" b="1" dirty="0">
                <a:solidFill>
                  <a:schemeClr val="tx1"/>
                </a:solidFill>
                <a:cs typeface="Arabic Transparent" pitchFamily="2" charset="-78"/>
              </a:rPr>
              <a:t> (</a:t>
            </a:r>
            <a:r>
              <a:rPr lang="fr-FR" sz="3200" b="1" dirty="0" err="1">
                <a:solidFill>
                  <a:schemeClr val="tx1"/>
                </a:solidFill>
                <a:latin typeface="Bell MT" pitchFamily="18" charset="0"/>
                <a:cs typeface="Arabic Transparent" pitchFamily="2" charset="-78"/>
              </a:rPr>
              <a:t>A.Gates</a:t>
            </a:r>
            <a:r>
              <a:rPr lang="fr-FR" sz="3200" b="1" dirty="0">
                <a:solidFill>
                  <a:schemeClr val="tx1"/>
                </a:solidFill>
                <a:latin typeface="Bell MT" pitchFamily="18" charset="0"/>
                <a:cs typeface="Arabic Transparent" pitchFamily="2" charset="-78"/>
              </a:rPr>
              <a:t>,1942</a:t>
            </a:r>
            <a:r>
              <a:rPr lang="ar-MA" sz="3200" b="1" dirty="0">
                <a:solidFill>
                  <a:schemeClr val="tx1"/>
                </a:solidFill>
                <a:cs typeface="Arabic Transparent" pitchFamily="2" charset="-78"/>
              </a:rPr>
              <a:t>) التعلم باعتباره:</a:t>
            </a:r>
          </a:p>
          <a:p>
            <a:pPr algn="justLow" rtl="1"/>
            <a:r>
              <a:rPr lang="ar-MA" sz="3200" b="1" dirty="0">
                <a:solidFill>
                  <a:schemeClr val="tx1"/>
                </a:solidFill>
                <a:cs typeface="Arabic Transparent" pitchFamily="2" charset="-78"/>
              </a:rPr>
              <a:t>“ </a:t>
            </a:r>
            <a:r>
              <a:rPr lang="ar-MA" sz="3200" b="1" dirty="0">
                <a:solidFill>
                  <a:srgbClr val="FF0000"/>
                </a:solidFill>
                <a:cs typeface="Arabic Transparent" pitchFamily="2" charset="-78"/>
              </a:rPr>
              <a:t>العملية التي يكتسب الفرد من خلالها وسائل جديدة يتغلب </a:t>
            </a:r>
            <a:r>
              <a:rPr lang="ar-MA" sz="3200" b="1" dirty="0" err="1">
                <a:solidFill>
                  <a:srgbClr val="FF0000"/>
                </a:solidFill>
                <a:cs typeface="Arabic Transparent" pitchFamily="2" charset="-78"/>
              </a:rPr>
              <a:t>بها</a:t>
            </a:r>
            <a:r>
              <a:rPr lang="ar-MA" sz="3200" b="1" dirty="0">
                <a:solidFill>
                  <a:srgbClr val="FF0000"/>
                </a:solidFill>
                <a:cs typeface="Arabic Transparent" pitchFamily="2" charset="-78"/>
              </a:rPr>
              <a:t> على مشكلاته ، ويرضي عن طريقها دوافعه وحاجاته</a:t>
            </a:r>
            <a:r>
              <a:rPr lang="ar-MA" sz="3200" b="1" dirty="0">
                <a:solidFill>
                  <a:schemeClr val="tx1"/>
                </a:solidFill>
                <a:cs typeface="Arabic Transparent" pitchFamily="2" charset="-78"/>
              </a:rPr>
              <a:t>“. </a:t>
            </a:r>
          </a:p>
          <a:p>
            <a:pPr algn="justLow" rtl="1"/>
            <a:r>
              <a:rPr lang="ar-MA" sz="2400" b="1" dirty="0">
                <a:solidFill>
                  <a:schemeClr val="tx1"/>
                </a:solidFill>
                <a:cs typeface="Arabic Transparent" pitchFamily="2" charset="-78"/>
              </a:rPr>
              <a:t> </a:t>
            </a:r>
          </a:p>
          <a:p>
            <a:pPr algn="justLow" rtl="1"/>
            <a:r>
              <a:rPr lang="ar-MA" sz="2400" b="1" dirty="0">
                <a:solidFill>
                  <a:schemeClr val="tx1"/>
                </a:solidFill>
                <a:cs typeface="Arabic Transparent" pitchFamily="2" charset="-78"/>
              </a:rPr>
              <a:t>إبراهيم وجيه محمود، 1992، التعلم : أسسه ونظرياته، </a:t>
            </a:r>
            <a:r>
              <a:rPr lang="ar-MA" sz="2400" b="1" dirty="0" err="1">
                <a:solidFill>
                  <a:schemeClr val="tx1"/>
                </a:solidFill>
                <a:cs typeface="Arabic Transparent" pitchFamily="2" charset="-78"/>
              </a:rPr>
              <a:t>ص</a:t>
            </a:r>
            <a:r>
              <a:rPr lang="ar-MA" sz="2400" b="1" dirty="0">
                <a:solidFill>
                  <a:schemeClr val="tx1"/>
                </a:solidFill>
                <a:cs typeface="Arabic Transparent" pitchFamily="2" charset="-78"/>
              </a:rPr>
              <a:t>.21.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44" y="1072954"/>
            <a:ext cx="8858280" cy="4462760"/>
          </a:xfrm>
          <a:prstGeom prst="rect">
            <a:avLst/>
          </a:prstGeom>
          <a:ln>
            <a:solidFill>
              <a:schemeClr val="bg1"/>
            </a:solidFill>
          </a:ln>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MA" sz="3600" b="1" dirty="0">
                <a:solidFill>
                  <a:srgbClr val="760000"/>
                </a:solidFill>
                <a:cs typeface="Arabic Transparent" pitchFamily="2" charset="-78"/>
              </a:rPr>
              <a:t>4. مفهوم التعلم (</a:t>
            </a:r>
            <a:r>
              <a:rPr lang="fr-FR" sz="3600" b="1" dirty="0">
                <a:solidFill>
                  <a:srgbClr val="760000"/>
                </a:solidFill>
                <a:latin typeface="Bell MT" pitchFamily="18" charset="0"/>
                <a:cs typeface="Arabic Transparent" pitchFamily="2" charset="-78"/>
              </a:rPr>
              <a:t>l’apprentissage</a:t>
            </a:r>
            <a:r>
              <a:rPr lang="fr-FR" sz="3600" b="1" dirty="0">
                <a:solidFill>
                  <a:srgbClr val="760000"/>
                </a:solidFill>
                <a:cs typeface="Arabic Transparent" pitchFamily="2" charset="-78"/>
              </a:rPr>
              <a:t> </a:t>
            </a:r>
            <a:r>
              <a:rPr lang="ar-MA" sz="3600" b="1" dirty="0">
                <a:solidFill>
                  <a:srgbClr val="760000"/>
                </a:solidFill>
                <a:cs typeface="Arabic Transparent" pitchFamily="2" charset="-78"/>
              </a:rPr>
              <a:t>) :</a:t>
            </a:r>
            <a:endParaRPr lang="fr-FR" sz="3600" b="1" dirty="0">
              <a:solidFill>
                <a:srgbClr val="760000"/>
              </a:solidFill>
              <a:cs typeface="Arabic Transparent" pitchFamily="2" charset="-78"/>
            </a:endParaRPr>
          </a:p>
          <a:p>
            <a:pPr algn="justLow" rtl="1">
              <a:buFont typeface="Wingdings" pitchFamily="2" charset="2"/>
              <a:buChar char="ü"/>
            </a:pPr>
            <a:r>
              <a:rPr lang="ar-MA" sz="3600" b="1" dirty="0">
                <a:solidFill>
                  <a:schemeClr val="tx1"/>
                </a:solidFill>
                <a:cs typeface="Arabic Transparent" pitchFamily="2" charset="-78"/>
              </a:rPr>
              <a:t> </a:t>
            </a:r>
            <a:r>
              <a:rPr lang="ar-MA" sz="3200" b="1" dirty="0">
                <a:solidFill>
                  <a:schemeClr val="tx1"/>
                </a:solidFill>
                <a:cs typeface="Arabic Transparent" pitchFamily="2" charset="-78"/>
              </a:rPr>
              <a:t>تعريف </a:t>
            </a:r>
            <a:r>
              <a:rPr lang="ar-MA" sz="3200" b="1" dirty="0" err="1">
                <a:solidFill>
                  <a:schemeClr val="tx1"/>
                </a:solidFill>
                <a:cs typeface="Arabic Transparent" pitchFamily="2" charset="-78"/>
              </a:rPr>
              <a:t>الدريج</a:t>
            </a:r>
            <a:r>
              <a:rPr lang="ar-MA" sz="3200" b="1" dirty="0">
                <a:solidFill>
                  <a:schemeClr val="tx1"/>
                </a:solidFill>
                <a:cs typeface="Arabic Transparent" pitchFamily="2" charset="-78"/>
              </a:rPr>
              <a:t> :“ التعلم / التحصيل </a:t>
            </a:r>
            <a:r>
              <a:rPr lang="ar-MA" sz="3200" b="1" dirty="0">
                <a:solidFill>
                  <a:srgbClr val="C00000"/>
                </a:solidFill>
                <a:cs typeface="Arabic Transparent" pitchFamily="2" charset="-78"/>
              </a:rPr>
              <a:t>العملية التي يدرك الفرد </a:t>
            </a:r>
            <a:r>
              <a:rPr lang="ar-MA" sz="3200" b="1" dirty="0" err="1">
                <a:solidFill>
                  <a:srgbClr val="C00000"/>
                </a:solidFill>
                <a:cs typeface="Arabic Transparent" pitchFamily="2" charset="-78"/>
              </a:rPr>
              <a:t>بها</a:t>
            </a:r>
            <a:r>
              <a:rPr lang="ar-MA" sz="3200" b="1" dirty="0">
                <a:solidFill>
                  <a:srgbClr val="C00000"/>
                </a:solidFill>
                <a:cs typeface="Arabic Transparent" pitchFamily="2" charset="-78"/>
              </a:rPr>
              <a:t> موضوعا ما ويتفاعل معه </a:t>
            </a:r>
            <a:r>
              <a:rPr lang="ar-MA" sz="3200" b="1" dirty="0" err="1">
                <a:solidFill>
                  <a:srgbClr val="C00000"/>
                </a:solidFill>
                <a:cs typeface="Arabic Transparent" pitchFamily="2" charset="-78"/>
              </a:rPr>
              <a:t>ويستدخله</a:t>
            </a:r>
            <a:r>
              <a:rPr lang="ar-MA" sz="3200" b="1" dirty="0">
                <a:solidFill>
                  <a:srgbClr val="C00000"/>
                </a:solidFill>
                <a:cs typeface="Arabic Transparent" pitchFamily="2" charset="-78"/>
              </a:rPr>
              <a:t> </a:t>
            </a:r>
            <a:r>
              <a:rPr lang="ar-MA" sz="3200" b="1" dirty="0" err="1">
                <a:solidFill>
                  <a:srgbClr val="C00000"/>
                </a:solidFill>
                <a:cs typeface="Arabic Transparent" pitchFamily="2" charset="-78"/>
              </a:rPr>
              <a:t>ويتمثله</a:t>
            </a:r>
            <a:r>
              <a:rPr lang="ar-MA" sz="3200" b="1" dirty="0">
                <a:solidFill>
                  <a:schemeClr val="tx1"/>
                </a:solidFill>
                <a:cs typeface="Arabic Transparent" pitchFamily="2" charset="-78"/>
              </a:rPr>
              <a:t>. هو عملية يتم بفضلها </a:t>
            </a:r>
            <a:r>
              <a:rPr lang="ar-MA" sz="3200" b="1" dirty="0">
                <a:solidFill>
                  <a:srgbClr val="C00000"/>
                </a:solidFill>
                <a:cs typeface="Arabic Transparent" pitchFamily="2" charset="-78"/>
              </a:rPr>
              <a:t>اكتساب المعلومات والمهارات ولتطوير الاتجاهات</a:t>
            </a:r>
            <a:r>
              <a:rPr lang="ar-MA" sz="3200" b="1" dirty="0">
                <a:solidFill>
                  <a:schemeClr val="tx1"/>
                </a:solidFill>
                <a:cs typeface="Arabic Transparent" pitchFamily="2" charset="-78"/>
              </a:rPr>
              <a:t> . وينتج عن نشاط التعلم </a:t>
            </a:r>
            <a:r>
              <a:rPr lang="ar-MA" sz="3200" b="1" dirty="0">
                <a:solidFill>
                  <a:srgbClr val="C00000"/>
                </a:solidFill>
                <a:cs typeface="Arabic Transparent" pitchFamily="2" charset="-78"/>
              </a:rPr>
              <a:t>حصول تغير </a:t>
            </a:r>
            <a:r>
              <a:rPr lang="ar-MA" sz="3200" b="1" dirty="0" err="1">
                <a:solidFill>
                  <a:srgbClr val="C00000"/>
                </a:solidFill>
                <a:cs typeface="Arabic Transparent" pitchFamily="2" charset="-78"/>
              </a:rPr>
              <a:t>دينامي</a:t>
            </a:r>
            <a:r>
              <a:rPr lang="ar-MA" sz="3200" b="1" dirty="0">
                <a:solidFill>
                  <a:srgbClr val="C00000"/>
                </a:solidFill>
                <a:cs typeface="Arabic Transparent" pitchFamily="2" charset="-78"/>
              </a:rPr>
              <a:t> داخل الفرد</a:t>
            </a:r>
            <a:r>
              <a:rPr lang="ar-MA" sz="3200" b="1" dirty="0">
                <a:solidFill>
                  <a:schemeClr val="tx1"/>
                </a:solidFill>
                <a:cs typeface="Arabic Transparent" pitchFamily="2" charset="-78"/>
              </a:rPr>
              <a:t> يتقبله عن </a:t>
            </a:r>
            <a:r>
              <a:rPr lang="ar-MA" sz="3200" b="1" dirty="0" err="1">
                <a:solidFill>
                  <a:schemeClr val="tx1"/>
                </a:solidFill>
                <a:cs typeface="Arabic Transparent" pitchFamily="2" charset="-78"/>
              </a:rPr>
              <a:t>رضى</a:t>
            </a:r>
            <a:r>
              <a:rPr lang="ar-MA" sz="3200" b="1" dirty="0">
                <a:solidFill>
                  <a:schemeClr val="tx1"/>
                </a:solidFill>
                <a:cs typeface="Arabic Transparent" pitchFamily="2" charset="-78"/>
              </a:rPr>
              <a:t> وطواعية وعن رغبة في التطور يؤدي إلى </a:t>
            </a:r>
            <a:r>
              <a:rPr lang="ar-MA" sz="3200" b="1" dirty="0">
                <a:solidFill>
                  <a:srgbClr val="C00000"/>
                </a:solidFill>
                <a:cs typeface="Arabic Transparent" pitchFamily="2" charset="-78"/>
              </a:rPr>
              <a:t>تشكيل </a:t>
            </a:r>
            <a:r>
              <a:rPr lang="ar-MA" sz="3200" b="1" dirty="0" err="1">
                <a:solidFill>
                  <a:srgbClr val="C00000"/>
                </a:solidFill>
                <a:cs typeface="Arabic Transparent" pitchFamily="2" charset="-78"/>
              </a:rPr>
              <a:t>تمثلاته</a:t>
            </a:r>
            <a:r>
              <a:rPr lang="ar-MA" sz="3200" b="1" dirty="0">
                <a:solidFill>
                  <a:srgbClr val="C00000"/>
                </a:solidFill>
                <a:cs typeface="Arabic Transparent" pitchFamily="2" charset="-78"/>
              </a:rPr>
              <a:t> وخلق تصورات جديدة </a:t>
            </a:r>
            <a:r>
              <a:rPr lang="ar-MA" sz="3200" b="1" dirty="0">
                <a:solidFill>
                  <a:schemeClr val="tx1"/>
                </a:solidFill>
                <a:cs typeface="Arabic Transparent" pitchFamily="2" charset="-78"/>
              </a:rPr>
              <a:t>لديه عن الواقع لها قدر من </a:t>
            </a:r>
            <a:r>
              <a:rPr lang="ar-MA" sz="3200" b="1" dirty="0">
                <a:solidFill>
                  <a:srgbClr val="C00000"/>
                </a:solidFill>
                <a:cs typeface="Arabic Transparent" pitchFamily="2" charset="-78"/>
              </a:rPr>
              <a:t>الانسجام والثبات</a:t>
            </a:r>
            <a:r>
              <a:rPr lang="ar-MA" sz="3600" b="1" dirty="0">
                <a:solidFill>
                  <a:schemeClr val="tx1"/>
                </a:solidFill>
                <a:cs typeface="Arabic Transparent" pitchFamily="2" charset="-78"/>
              </a:rPr>
              <a:t>“.  </a:t>
            </a:r>
          </a:p>
          <a:p>
            <a:pPr algn="justLow" rtl="1"/>
            <a:endParaRPr lang="ar-MA" sz="2400" b="1" dirty="0">
              <a:solidFill>
                <a:schemeClr val="tx1"/>
              </a:solidFill>
              <a:cs typeface="Arabic Transparent" pitchFamily="2" charset="-78"/>
            </a:endParaRPr>
          </a:p>
          <a:p>
            <a:pPr algn="justLow" rtl="1"/>
            <a:r>
              <a:rPr lang="ar-MA" sz="2400" b="1" dirty="0">
                <a:solidFill>
                  <a:schemeClr val="tx1"/>
                </a:solidFill>
                <a:cs typeface="Arabic Transparent" pitchFamily="2" charset="-78"/>
              </a:rPr>
              <a:t> محمد </a:t>
            </a:r>
            <a:r>
              <a:rPr lang="ar-MA" sz="2400" b="1" dirty="0" err="1">
                <a:solidFill>
                  <a:schemeClr val="tx1"/>
                </a:solidFill>
                <a:cs typeface="Arabic Transparent" pitchFamily="2" charset="-78"/>
              </a:rPr>
              <a:t>الدريج</a:t>
            </a:r>
            <a:r>
              <a:rPr lang="ar-MA" sz="2400" b="1" dirty="0">
                <a:solidFill>
                  <a:schemeClr val="tx1"/>
                </a:solidFill>
                <a:cs typeface="Arabic Transparent" pitchFamily="2" charset="-78"/>
              </a:rPr>
              <a:t> ، 2004، </a:t>
            </a:r>
            <a:r>
              <a:rPr lang="ar-MA" sz="2400" b="1" dirty="0" err="1">
                <a:solidFill>
                  <a:schemeClr val="tx1"/>
                </a:solidFill>
                <a:cs typeface="Arabic Transparent" pitchFamily="2" charset="-78"/>
              </a:rPr>
              <a:t>م</a:t>
            </a:r>
            <a:r>
              <a:rPr lang="ar-MA" sz="2400" b="1" dirty="0">
                <a:solidFill>
                  <a:schemeClr val="tx1"/>
                </a:solidFill>
                <a:cs typeface="Arabic Transparent" pitchFamily="2" charset="-78"/>
              </a:rPr>
              <a:t>.س، ص53.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14282" y="-19978"/>
          <a:ext cx="8786809" cy="6949440"/>
        </p:xfrm>
        <a:graphic>
          <a:graphicData uri="http://schemas.openxmlformats.org/drawingml/2006/table">
            <a:tbl>
              <a:tblPr firstRow="1" bandRow="1">
                <a:tableStyleId>{5940675A-B579-460E-94D1-54222C63F5DA}</a:tableStyleId>
              </a:tblPr>
              <a:tblGrid>
                <a:gridCol w="2928936">
                  <a:extLst>
                    <a:ext uri="{9D8B030D-6E8A-4147-A177-3AD203B41FA5}">
                      <a16:colId xmlns:a16="http://schemas.microsoft.com/office/drawing/2014/main" val="20000"/>
                    </a:ext>
                  </a:extLst>
                </a:gridCol>
                <a:gridCol w="3000385">
                  <a:extLst>
                    <a:ext uri="{9D8B030D-6E8A-4147-A177-3AD203B41FA5}">
                      <a16:colId xmlns:a16="http://schemas.microsoft.com/office/drawing/2014/main" val="20001"/>
                    </a:ext>
                  </a:extLst>
                </a:gridCol>
                <a:gridCol w="2857488">
                  <a:extLst>
                    <a:ext uri="{9D8B030D-6E8A-4147-A177-3AD203B41FA5}">
                      <a16:colId xmlns:a16="http://schemas.microsoft.com/office/drawing/2014/main" val="20002"/>
                    </a:ext>
                  </a:extLst>
                </a:gridCol>
              </a:tblGrid>
              <a:tr h="812134">
                <a:tc>
                  <a:txBody>
                    <a:bodyPr/>
                    <a:lstStyle/>
                    <a:p>
                      <a:pPr algn="ctr"/>
                      <a:r>
                        <a:rPr lang="ar-MA" sz="2400" dirty="0"/>
                        <a:t>مفهوم التعلم </a:t>
                      </a:r>
                      <a:endParaRPr lang="fr-FR" sz="2400" i="0" dirty="0">
                        <a:cs typeface="Arabic Transparent" pitchFamily="2" charset="-78"/>
                      </a:endParaRPr>
                    </a:p>
                  </a:txBody>
                  <a:tcPr anchor="ctr"/>
                </a:tc>
                <a:tc>
                  <a:txBody>
                    <a:bodyPr/>
                    <a:lstStyle/>
                    <a:p>
                      <a:pPr algn="ctr"/>
                      <a:r>
                        <a:rPr lang="ar-MA" sz="2400" dirty="0"/>
                        <a:t>مفهوم التعليم / التدريس </a:t>
                      </a:r>
                      <a:endParaRPr lang="fr-FR" sz="2400" i="0" dirty="0">
                        <a:cs typeface="Arabic Transparent" pitchFamily="2" charset="-78"/>
                      </a:endParaRPr>
                    </a:p>
                  </a:txBody>
                  <a:tcPr anchor="ctr"/>
                </a:tc>
                <a:tc>
                  <a:txBody>
                    <a:bodyPr/>
                    <a:lstStyle/>
                    <a:p>
                      <a:pPr algn="ctr"/>
                      <a:r>
                        <a:rPr lang="ar-MA" sz="2400" dirty="0"/>
                        <a:t>النماذج</a:t>
                      </a:r>
                      <a:r>
                        <a:rPr lang="ar-MA" sz="2400" baseline="0" dirty="0"/>
                        <a:t> التربوية</a:t>
                      </a:r>
                    </a:p>
                    <a:p>
                      <a:pPr algn="ctr"/>
                      <a:r>
                        <a:rPr lang="ar-MA" sz="2400" baseline="0" dirty="0"/>
                        <a:t> الاتجاهات  البيداغوجية </a:t>
                      </a:r>
                      <a:endParaRPr lang="fr-FR" sz="2400" i="0" dirty="0">
                        <a:cs typeface="Arabic Transparent" pitchFamily="2" charset="-78"/>
                      </a:endParaRPr>
                    </a:p>
                  </a:txBody>
                  <a:tcPr anchor="ctr"/>
                </a:tc>
                <a:extLst>
                  <a:ext uri="{0D108BD9-81ED-4DB2-BD59-A6C34878D82A}">
                    <a16:rowId xmlns:a16="http://schemas.microsoft.com/office/drawing/2014/main" val="10000"/>
                  </a:ext>
                </a:extLst>
              </a:tr>
              <a:tr h="1894980">
                <a:tc>
                  <a:txBody>
                    <a:bodyPr/>
                    <a:lstStyle/>
                    <a:p>
                      <a:pPr algn="justLow" rtl="1"/>
                      <a:r>
                        <a:rPr lang="ar-MA" sz="2400" dirty="0"/>
                        <a:t>- التعلم يتحدد</a:t>
                      </a:r>
                      <a:r>
                        <a:rPr lang="ar-MA" sz="2400" baseline="0" dirty="0"/>
                        <a:t> بارتباط ثنائية مثير- استجابة .</a:t>
                      </a:r>
                    </a:p>
                    <a:p>
                      <a:pPr algn="justLow" rtl="1"/>
                      <a:r>
                        <a:rPr lang="ar-MA" sz="2400" baseline="0" dirty="0"/>
                        <a:t>- التعلم تعديل في </a:t>
                      </a:r>
                      <a:r>
                        <a:rPr lang="ar-MA" sz="2400" baseline="0" dirty="0" err="1"/>
                        <a:t>السلوكات</a:t>
                      </a:r>
                      <a:r>
                        <a:rPr lang="ar-MA" sz="2400" baseline="0" dirty="0"/>
                        <a:t> القابلة للملاحظة والقياس. </a:t>
                      </a:r>
                      <a:endParaRPr lang="fr-FR" sz="2400" dirty="0"/>
                    </a:p>
                  </a:txBody>
                  <a:tcPr>
                    <a:solidFill>
                      <a:srgbClr val="99FF33"/>
                    </a:solidFill>
                  </a:tcPr>
                </a:tc>
                <a:tc>
                  <a:txBody>
                    <a:bodyPr/>
                    <a:lstStyle/>
                    <a:p>
                      <a:pPr algn="justLow" rtl="1">
                        <a:buFontTx/>
                        <a:buNone/>
                      </a:pPr>
                      <a:r>
                        <a:rPr lang="ar-MA" sz="2400" baseline="0" dirty="0"/>
                        <a:t>- مجموع الأفعال والقرارات والإجراءات التي يقوم </a:t>
                      </a:r>
                      <a:r>
                        <a:rPr lang="ar-MA" sz="2400" baseline="0" dirty="0" err="1"/>
                        <a:t>بها</a:t>
                      </a:r>
                      <a:r>
                        <a:rPr lang="ar-MA" sz="2400" baseline="0" dirty="0"/>
                        <a:t> المدرس من أجل خلق بيئة خارجية تتضمن الترابط مثير- استجابة.</a:t>
                      </a:r>
                    </a:p>
                  </a:txBody>
                  <a:tcPr>
                    <a:solidFill>
                      <a:srgbClr val="FFFF00"/>
                    </a:solidFill>
                  </a:tcPr>
                </a:tc>
                <a:tc>
                  <a:txBody>
                    <a:bodyPr/>
                    <a:lstStyle/>
                    <a:p>
                      <a:pPr algn="ctr" rtl="1"/>
                      <a:r>
                        <a:rPr lang="ar-MA" sz="2400" dirty="0"/>
                        <a:t>المدرسة</a:t>
                      </a:r>
                      <a:r>
                        <a:rPr lang="ar-MA" sz="2400" baseline="0" dirty="0"/>
                        <a:t> السلوكية (بيداغوجية الأهداف)</a:t>
                      </a:r>
                      <a:endParaRPr lang="fr-FR" sz="2400" b="1" dirty="0"/>
                    </a:p>
                  </a:txBody>
                  <a:tcPr anchor="ctr">
                    <a:solidFill>
                      <a:schemeClr val="accent6">
                        <a:lumMod val="40000"/>
                        <a:lumOff val="60000"/>
                      </a:schemeClr>
                    </a:solidFill>
                  </a:tcPr>
                </a:tc>
                <a:extLst>
                  <a:ext uri="{0D108BD9-81ED-4DB2-BD59-A6C34878D82A}">
                    <a16:rowId xmlns:a16="http://schemas.microsoft.com/office/drawing/2014/main" val="10001"/>
                  </a:ext>
                </a:extLst>
              </a:tr>
              <a:tr h="2255929">
                <a:tc>
                  <a:txBody>
                    <a:bodyPr/>
                    <a:lstStyle/>
                    <a:p>
                      <a:pPr algn="justLow" rtl="1"/>
                      <a:r>
                        <a:rPr lang="ar-MA" sz="2400" dirty="0"/>
                        <a:t>- التعلم مسار</a:t>
                      </a:r>
                      <a:r>
                        <a:rPr lang="ar-MA" sz="2400" baseline="0" dirty="0"/>
                        <a:t> وإجراء نشيط وبنائي .</a:t>
                      </a:r>
                    </a:p>
                    <a:p>
                      <a:pPr algn="justLow" rtl="1"/>
                      <a:r>
                        <a:rPr lang="ar-MA" sz="2400" baseline="0" dirty="0"/>
                        <a:t>- التعلم إقامة روابط بين المعارف الجديدة </a:t>
                      </a:r>
                      <a:r>
                        <a:rPr lang="ar-MA" sz="2400" baseline="0" dirty="0" err="1"/>
                        <a:t>و</a:t>
                      </a:r>
                      <a:r>
                        <a:rPr lang="ar-MA" sz="2400" baseline="0" dirty="0"/>
                        <a:t> التمثلات الداخلية / المعارف القديمة للمتعلم.    </a:t>
                      </a:r>
                      <a:endParaRPr lang="fr-FR" sz="2400" dirty="0"/>
                    </a:p>
                  </a:txBody>
                  <a:tcPr>
                    <a:solidFill>
                      <a:srgbClr val="99FF33"/>
                    </a:solidFill>
                  </a:tcPr>
                </a:tc>
                <a:tc>
                  <a:txBody>
                    <a:bodyPr/>
                    <a:lstStyle/>
                    <a:p>
                      <a:pPr algn="justLow" rtl="1"/>
                      <a:r>
                        <a:rPr lang="ar-MA" sz="2400" dirty="0"/>
                        <a:t>تنظيم شروط وظروف التعلم بغية تمكين المتعلم من تطوير استراتيجيات ذهنية داخلية / بناء التعلمات والمشاركة </a:t>
                      </a:r>
                      <a:r>
                        <a:rPr lang="ar-MA" sz="2400" baseline="0" dirty="0"/>
                        <a:t> في أنشطة التعلم </a:t>
                      </a:r>
                      <a:r>
                        <a:rPr lang="ar-MA" sz="2400" dirty="0"/>
                        <a:t> . </a:t>
                      </a:r>
                      <a:endParaRPr lang="fr-FR" sz="2400" dirty="0"/>
                    </a:p>
                  </a:txBody>
                  <a:tcPr>
                    <a:solidFill>
                      <a:srgbClr val="FFFF00"/>
                    </a:solidFill>
                  </a:tcPr>
                </a:tc>
                <a:tc>
                  <a:txBody>
                    <a:bodyPr/>
                    <a:lstStyle/>
                    <a:p>
                      <a:pPr algn="ctr" rtl="1"/>
                      <a:r>
                        <a:rPr lang="ar-MA" sz="2400" dirty="0"/>
                        <a:t>المدرسية البنائية /المعرفية (بيداغوجية </a:t>
                      </a:r>
                      <a:r>
                        <a:rPr lang="ar-MA" sz="2400" dirty="0" err="1"/>
                        <a:t>الكفايات</a:t>
                      </a:r>
                      <a:r>
                        <a:rPr lang="ar-MA" sz="2400" dirty="0"/>
                        <a:t> ) </a:t>
                      </a:r>
                      <a:endParaRPr lang="fr-FR" sz="2400" b="1" dirty="0"/>
                    </a:p>
                  </a:txBody>
                  <a:tcPr anchor="ctr">
                    <a:solidFill>
                      <a:schemeClr val="accent6">
                        <a:lumMod val="40000"/>
                        <a:lumOff val="60000"/>
                      </a:schemeClr>
                    </a:solidFill>
                  </a:tcPr>
                </a:tc>
                <a:extLst>
                  <a:ext uri="{0D108BD9-81ED-4DB2-BD59-A6C34878D82A}">
                    <a16:rowId xmlns:a16="http://schemas.microsoft.com/office/drawing/2014/main" val="10002"/>
                  </a:ext>
                </a:extLst>
              </a:tr>
              <a:tr h="1894980">
                <a:tc>
                  <a:txBody>
                    <a:bodyPr/>
                    <a:lstStyle/>
                    <a:p>
                      <a:pPr algn="justLow" rtl="1"/>
                      <a:r>
                        <a:rPr lang="ar-MA" sz="2400" dirty="0"/>
                        <a:t>التعلم هو قدرة المتعلم على التعبئة والاستثمار الوظيفي لعدد من الموارد الداخلية المتنوعة من أجل حل الوضعية</a:t>
                      </a:r>
                      <a:r>
                        <a:rPr lang="ar-MA" sz="2400" baseline="0" dirty="0"/>
                        <a:t>- المشكلة. </a:t>
                      </a:r>
                      <a:r>
                        <a:rPr lang="ar-MA" sz="2400" dirty="0"/>
                        <a:t> </a:t>
                      </a:r>
                      <a:endParaRPr lang="fr-FR" sz="2400" dirty="0"/>
                    </a:p>
                  </a:txBody>
                  <a:tcPr>
                    <a:solidFill>
                      <a:srgbClr val="99FF33"/>
                    </a:solidFill>
                  </a:tcPr>
                </a:tc>
                <a:tc>
                  <a:txBody>
                    <a:bodyPr/>
                    <a:lstStyle/>
                    <a:p>
                      <a:pPr algn="justLow" rtl="1"/>
                      <a:r>
                        <a:rPr lang="ar-MA" sz="2400" dirty="0"/>
                        <a:t>خلق وتنظيم وضعيات تعليمية – إدماجية تسهل على المتعلم عملية تعبئة الموارد</a:t>
                      </a:r>
                      <a:r>
                        <a:rPr lang="ar-MA" sz="2400" baseline="0" dirty="0"/>
                        <a:t> والمعارف لحل الوضعية العائق. </a:t>
                      </a:r>
                      <a:endParaRPr lang="fr-FR" sz="2400" dirty="0"/>
                    </a:p>
                  </a:txBody>
                  <a:tcPr>
                    <a:solidFill>
                      <a:srgbClr val="FFFF00"/>
                    </a:solidFill>
                  </a:tcPr>
                </a:tc>
                <a:tc>
                  <a:txBody>
                    <a:bodyPr/>
                    <a:lstStyle/>
                    <a:p>
                      <a:pPr algn="ctr" rtl="1"/>
                      <a:r>
                        <a:rPr lang="ar-MA" sz="2400" dirty="0"/>
                        <a:t>المقاربة</a:t>
                      </a:r>
                      <a:r>
                        <a:rPr lang="ar-MA" sz="2400" baseline="0" dirty="0"/>
                        <a:t> الإدماجية (</a:t>
                      </a:r>
                      <a:r>
                        <a:rPr lang="ar-MA" sz="2400" baseline="0" dirty="0" err="1"/>
                        <a:t>بيداغوجيا</a:t>
                      </a:r>
                      <a:r>
                        <a:rPr lang="ar-MA" sz="2400" baseline="0" dirty="0"/>
                        <a:t> الإدماج )</a:t>
                      </a:r>
                      <a:endParaRPr lang="fr-FR" sz="2400" b="1" dirty="0"/>
                    </a:p>
                  </a:txBody>
                  <a:tcPr anchor="ctr">
                    <a:solidFill>
                      <a:schemeClr val="accent6">
                        <a:lumMod val="40000"/>
                        <a:lumOff val="60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14348" y="571480"/>
            <a:ext cx="7429552" cy="923330"/>
          </a:xfrm>
          <a:prstGeom prst="rect">
            <a:avLst/>
          </a:prstGeom>
          <a:noFill/>
        </p:spPr>
        <p:txBody>
          <a:bodyPr wrap="square" rtlCol="0">
            <a:spAutoFit/>
          </a:bodyPr>
          <a:lstStyle/>
          <a:p>
            <a:pPr algn="ctr" rtl="1"/>
            <a:r>
              <a:rPr lang="ar-MA" sz="5400" b="1" dirty="0">
                <a:cs typeface="Andalus" pitchFamily="2" charset="-78"/>
              </a:rPr>
              <a:t> 2. الأسس النظرية  </a:t>
            </a:r>
            <a:r>
              <a:rPr lang="ar-MA" sz="5400" b="1" dirty="0" err="1">
                <a:cs typeface="Andalus" pitchFamily="2" charset="-78"/>
              </a:rPr>
              <a:t>للديداكتيك</a:t>
            </a:r>
            <a:r>
              <a:rPr lang="ar-MA" sz="5400" b="1" dirty="0">
                <a:cs typeface="Andalus" pitchFamily="2" charset="-78"/>
              </a:rPr>
              <a:t> : </a:t>
            </a:r>
          </a:p>
        </p:txBody>
      </p:sp>
      <p:sp>
        <p:nvSpPr>
          <p:cNvPr id="6" name="ZoneTexte 5"/>
          <p:cNvSpPr txBox="1"/>
          <p:nvPr/>
        </p:nvSpPr>
        <p:spPr>
          <a:xfrm>
            <a:off x="857224" y="2428868"/>
            <a:ext cx="7572428" cy="2031325"/>
          </a:xfrm>
          <a:prstGeom prst="rect">
            <a:avLst/>
          </a:prstGeom>
          <a:solidFill>
            <a:schemeClr val="bg1"/>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r" rtl="1">
              <a:lnSpc>
                <a:spcPct val="150000"/>
              </a:lnSpc>
            </a:pPr>
            <a:r>
              <a:rPr lang="ar-MA" sz="2800" b="1" dirty="0">
                <a:cs typeface="Arabic Transparent" pitchFamily="2" charset="-78"/>
              </a:rPr>
              <a:t>1</a:t>
            </a:r>
            <a:r>
              <a:rPr lang="ar-MA" sz="2800" b="1" dirty="0">
                <a:cs typeface="+mj-cs"/>
              </a:rPr>
              <a:t>. النقل </a:t>
            </a:r>
            <a:r>
              <a:rPr lang="ar-MA" sz="2800" b="1" dirty="0" err="1">
                <a:cs typeface="+mj-cs"/>
              </a:rPr>
              <a:t>الديداكتيكي</a:t>
            </a:r>
            <a:r>
              <a:rPr lang="ar-MA" sz="2800" b="1" dirty="0">
                <a:cs typeface="+mj-cs"/>
              </a:rPr>
              <a:t> </a:t>
            </a:r>
            <a:r>
              <a:rPr lang="ar-MA" sz="2800" b="1" dirty="0">
                <a:latin typeface="Baskerville Old Face" pitchFamily="18" charset="0"/>
                <a:cs typeface="+mj-cs"/>
              </a:rPr>
              <a:t>(</a:t>
            </a:r>
            <a:r>
              <a:rPr lang="fr-FR" sz="2800" b="1" dirty="0">
                <a:latin typeface="Baskerville Old Face" pitchFamily="18" charset="0"/>
                <a:cs typeface="+mj-cs"/>
              </a:rPr>
              <a:t>La Transposition didactique</a:t>
            </a:r>
            <a:r>
              <a:rPr lang="ar-MA" sz="2800" b="1" dirty="0">
                <a:latin typeface="Baskerville Old Face" pitchFamily="18" charset="0"/>
                <a:cs typeface="+mj-cs"/>
              </a:rPr>
              <a:t> ) </a:t>
            </a:r>
          </a:p>
          <a:p>
            <a:pPr algn="r" rtl="1">
              <a:lnSpc>
                <a:spcPct val="150000"/>
              </a:lnSpc>
            </a:pPr>
            <a:r>
              <a:rPr lang="ar-MA" sz="2800" b="1" dirty="0">
                <a:latin typeface="Baskerville Old Face" pitchFamily="18" charset="0"/>
                <a:cs typeface="+mj-cs"/>
              </a:rPr>
              <a:t>2. التعاقد </a:t>
            </a:r>
            <a:r>
              <a:rPr lang="ar-MA" sz="2800" b="1" dirty="0" err="1">
                <a:latin typeface="Baskerville Old Face" pitchFamily="18" charset="0"/>
                <a:cs typeface="+mj-cs"/>
              </a:rPr>
              <a:t>الديداكتيكي</a:t>
            </a:r>
            <a:r>
              <a:rPr lang="ar-MA" sz="2800" b="1" dirty="0">
                <a:latin typeface="Baskerville Old Face" pitchFamily="18" charset="0"/>
                <a:cs typeface="+mj-cs"/>
              </a:rPr>
              <a:t> ( </a:t>
            </a:r>
            <a:r>
              <a:rPr lang="fr-FR" sz="2800" b="1" dirty="0">
                <a:latin typeface="Baskerville Old Face" pitchFamily="18" charset="0"/>
                <a:cs typeface="+mj-cs"/>
              </a:rPr>
              <a:t>Le Contrat didactique</a:t>
            </a:r>
            <a:r>
              <a:rPr lang="ar-MA" sz="2800" b="1" dirty="0">
                <a:latin typeface="Baskerville Old Face" pitchFamily="18" charset="0"/>
                <a:cs typeface="+mj-cs"/>
              </a:rPr>
              <a:t>) </a:t>
            </a:r>
          </a:p>
          <a:p>
            <a:pPr algn="r" rtl="1">
              <a:lnSpc>
                <a:spcPct val="150000"/>
              </a:lnSpc>
            </a:pPr>
            <a:r>
              <a:rPr lang="ar-MA" sz="2800" b="1" dirty="0">
                <a:latin typeface="Baskerville Old Face" pitchFamily="18" charset="0"/>
                <a:cs typeface="+mj-cs"/>
              </a:rPr>
              <a:t>3. المثلث </a:t>
            </a:r>
            <a:r>
              <a:rPr lang="ar-MA" sz="2800" b="1" dirty="0" err="1">
                <a:latin typeface="Baskerville Old Face" pitchFamily="18" charset="0"/>
                <a:cs typeface="+mj-cs"/>
              </a:rPr>
              <a:t>الديداكتيكي</a:t>
            </a:r>
            <a:r>
              <a:rPr lang="ar-MA" sz="2800" b="1" dirty="0">
                <a:latin typeface="Baskerville Old Face" pitchFamily="18" charset="0"/>
                <a:cs typeface="+mj-cs"/>
              </a:rPr>
              <a:t> (</a:t>
            </a:r>
            <a:r>
              <a:rPr lang="fr-FR" sz="2800" b="1" dirty="0">
                <a:latin typeface="Baskerville Old Face" pitchFamily="18" charset="0"/>
                <a:cs typeface="+mj-cs"/>
              </a:rPr>
              <a:t>Le Triangle didactique </a:t>
            </a:r>
            <a:r>
              <a:rPr lang="ar-MA" sz="2800" b="1" dirty="0">
                <a:latin typeface="Baskerville Old Face" pitchFamily="18" charset="0"/>
                <a:cs typeface="+mj-cs"/>
              </a:rPr>
              <a:t>)</a:t>
            </a:r>
            <a:r>
              <a:rPr lang="ar-MA" sz="2800" b="1" dirty="0">
                <a:latin typeface="Baskerville Old Face" pitchFamily="18" charset="0"/>
                <a:cs typeface="Arabic Transparent" pitchFamily="2" charset="-78"/>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76" y="971868"/>
            <a:ext cx="8858280" cy="5386090"/>
          </a:xfrm>
          <a:prstGeom prst="rect">
            <a:avLst/>
          </a:prstGeom>
          <a:ln>
            <a:solidFill>
              <a:schemeClr val="bg1"/>
            </a:solidFill>
          </a:ln>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Low" rtl="1"/>
            <a:r>
              <a:rPr lang="ar-MA" sz="3200" b="1" dirty="0">
                <a:solidFill>
                  <a:srgbClr val="760000"/>
                </a:solidFill>
              </a:rPr>
              <a:t>1. النقل </a:t>
            </a:r>
            <a:r>
              <a:rPr lang="ar-MA" sz="3200" b="1" dirty="0" err="1">
                <a:solidFill>
                  <a:srgbClr val="760000"/>
                </a:solidFill>
              </a:rPr>
              <a:t>الديداكتيكي</a:t>
            </a:r>
            <a:r>
              <a:rPr lang="ar-MA" sz="3200" b="1" dirty="0">
                <a:solidFill>
                  <a:srgbClr val="760000"/>
                </a:solidFill>
              </a:rPr>
              <a:t> ( من المعرفة الأكاديمية إلى المعرفة المدرسية): </a:t>
            </a:r>
          </a:p>
          <a:p>
            <a:pPr algn="ctr" rtl="1"/>
            <a:r>
              <a:rPr lang="ar-MA" sz="2800" b="1" dirty="0">
                <a:solidFill>
                  <a:srgbClr val="1E096D"/>
                </a:solidFill>
                <a:cs typeface="Arabic Transparent" pitchFamily="2" charset="-78"/>
              </a:rPr>
              <a:t>ملاحظـــات هامـــة : </a:t>
            </a:r>
          </a:p>
          <a:p>
            <a:pPr algn="justLow" rtl="1">
              <a:buFont typeface="Wingdings" pitchFamily="2" charset="2"/>
              <a:buChar char="ü"/>
            </a:pPr>
            <a:r>
              <a:rPr lang="ar-MA" sz="2800" b="1" dirty="0">
                <a:solidFill>
                  <a:schemeClr val="tx1"/>
                </a:solidFill>
                <a:cs typeface="Arabic Transparent" pitchFamily="2" charset="-78"/>
              </a:rPr>
              <a:t> المدرسة ليست فضاء لتدريس المعارف في صورتها الخام، بل مجال لتعليم مضامين تعليمية تأخذ بعين الاعتبار مشروعا لتكوين وتربية الناشئة؛ </a:t>
            </a:r>
          </a:p>
          <a:p>
            <a:pPr algn="justLow" rtl="1"/>
            <a:endParaRPr lang="ar-MA" sz="2800" b="1" dirty="0">
              <a:solidFill>
                <a:schemeClr val="tx1"/>
              </a:solidFill>
              <a:cs typeface="Arabic Transparent" pitchFamily="2" charset="-78"/>
            </a:endParaRPr>
          </a:p>
          <a:p>
            <a:pPr algn="justLow" rtl="1">
              <a:buFont typeface="Wingdings" pitchFamily="2" charset="2"/>
              <a:buChar char="ü"/>
            </a:pPr>
            <a:r>
              <a:rPr lang="ar-MA" sz="2800" b="1" dirty="0">
                <a:solidFill>
                  <a:schemeClr val="tx1"/>
                </a:solidFill>
                <a:cs typeface="Arabic Transparent" pitchFamily="2" charset="-78"/>
              </a:rPr>
              <a:t> التحولات التي تطال المعرفة في المجال التعليمي ليست انحرافا أو </a:t>
            </a:r>
            <a:r>
              <a:rPr lang="ar-MA" sz="2800" b="1" dirty="0" err="1">
                <a:solidFill>
                  <a:schemeClr val="tx1"/>
                </a:solidFill>
                <a:cs typeface="Arabic Transparent" pitchFamily="2" charset="-78"/>
              </a:rPr>
              <a:t>زيغانا</a:t>
            </a:r>
            <a:r>
              <a:rPr lang="ar-MA" sz="2800" b="1" dirty="0">
                <a:solidFill>
                  <a:schemeClr val="tx1"/>
                </a:solidFill>
                <a:cs typeface="Arabic Transparent" pitchFamily="2" charset="-78"/>
              </a:rPr>
              <a:t> سلبيا لروح ومنطق المعرفة العلمية، بل ضرورة تمليها </a:t>
            </a:r>
            <a:r>
              <a:rPr lang="ar-MA" sz="2800" b="1" u="sng" dirty="0">
                <a:solidFill>
                  <a:srgbClr val="C00000"/>
                </a:solidFill>
                <a:cs typeface="Arabic Transparent" pitchFamily="2" charset="-78"/>
              </a:rPr>
              <a:t>المعالجة الديداكتيكية</a:t>
            </a:r>
            <a:r>
              <a:rPr lang="ar-MA" sz="2800" b="1" dirty="0">
                <a:solidFill>
                  <a:schemeClr val="tx1"/>
                </a:solidFill>
                <a:cs typeface="Arabic Transparent" pitchFamily="2" charset="-78"/>
              </a:rPr>
              <a:t> وانتظارات المتعلمين التربوية والسيكولوجية؛ </a:t>
            </a:r>
          </a:p>
          <a:p>
            <a:pPr algn="justLow" rtl="1"/>
            <a:r>
              <a:rPr lang="ar-MA" sz="2800" b="1" dirty="0">
                <a:solidFill>
                  <a:schemeClr val="tx1"/>
                </a:solidFill>
                <a:cs typeface="Arabic Transparent" pitchFamily="2" charset="-78"/>
              </a:rPr>
              <a:t> </a:t>
            </a:r>
          </a:p>
          <a:p>
            <a:pPr algn="justLow" rtl="1">
              <a:buFont typeface="Wingdings" pitchFamily="2" charset="2"/>
              <a:buChar char="ü"/>
            </a:pPr>
            <a:r>
              <a:rPr lang="ar-MA" sz="2800" b="1" dirty="0">
                <a:solidFill>
                  <a:schemeClr val="tx1"/>
                </a:solidFill>
                <a:cs typeface="Arabic Transparent" pitchFamily="2" charset="-78"/>
              </a:rPr>
              <a:t> إدماج المعارف والمفاهيم العلمية في بنية منهاج تعليمي ما، يقتضي تدبيرا جديدا للمعرفة / إجراء </a:t>
            </a:r>
            <a:r>
              <a:rPr lang="ar-MA" sz="2800" b="1" u="sng" dirty="0">
                <a:solidFill>
                  <a:srgbClr val="C00000"/>
                </a:solidFill>
                <a:cs typeface="Arabic Transparent" pitchFamily="2" charset="-78"/>
              </a:rPr>
              <a:t>تحويلات </a:t>
            </a:r>
            <a:r>
              <a:rPr lang="ar-MA" sz="2800" b="1" u="sng" dirty="0" err="1">
                <a:solidFill>
                  <a:srgbClr val="C00000"/>
                </a:solidFill>
                <a:cs typeface="Arabic Transparent" pitchFamily="2" charset="-78"/>
              </a:rPr>
              <a:t>تكييفية</a:t>
            </a:r>
            <a:r>
              <a:rPr lang="ar-MA" sz="2800" b="1" u="sng" dirty="0">
                <a:solidFill>
                  <a:srgbClr val="C00000"/>
                </a:solidFill>
                <a:cs typeface="Arabic Transparent" pitchFamily="2" charset="-78"/>
              </a:rPr>
              <a:t> </a:t>
            </a:r>
            <a:r>
              <a:rPr lang="ar-MA" sz="2800" b="1" dirty="0">
                <a:solidFill>
                  <a:schemeClr val="tx1"/>
                </a:solidFill>
                <a:cs typeface="Arabic Transparent" pitchFamily="2" charset="-78"/>
              </a:rPr>
              <a:t>في بنية المعرفة العالمة؛   </a:t>
            </a:r>
            <a:endParaRPr lang="fr-FR" sz="2800" b="1"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2844" y="571480"/>
            <a:ext cx="8786874" cy="5262979"/>
          </a:xfrm>
          <a:prstGeom prst="rect">
            <a:avLst/>
          </a:prstGeom>
          <a:noFill/>
        </p:spPr>
        <p:txBody>
          <a:bodyPr wrap="square" rtlCol="0">
            <a:spAutoFit/>
          </a:bodyPr>
          <a:lstStyle/>
          <a:p>
            <a:pPr marL="457200" indent="-457200" algn="r" rtl="1"/>
            <a:r>
              <a:rPr lang="ar-MA" sz="2400" b="1" dirty="0">
                <a:solidFill>
                  <a:srgbClr val="C00000"/>
                </a:solidFill>
                <a:cs typeface="+mj-cs"/>
              </a:rPr>
              <a:t>4. النماذج التربوية / البيداغوجية : </a:t>
            </a:r>
          </a:p>
          <a:p>
            <a:pPr marL="457200" indent="-457200" algn="r" rtl="1">
              <a:buFont typeface="Wingdings" pitchFamily="2" charset="2"/>
              <a:buChar char="ü"/>
            </a:pPr>
            <a:r>
              <a:rPr lang="ar-MA" sz="2400" b="1" dirty="0">
                <a:cs typeface="+mj-cs"/>
              </a:rPr>
              <a:t>التدريس بالأهداف (</a:t>
            </a:r>
            <a:r>
              <a:rPr lang="fr-FR" sz="2400" b="1" dirty="0">
                <a:cs typeface="+mj-cs"/>
              </a:rPr>
              <a:t>P.0 </a:t>
            </a:r>
            <a:r>
              <a:rPr lang="ar-MA" sz="2400" b="1" dirty="0">
                <a:cs typeface="+mj-cs"/>
              </a:rPr>
              <a:t>) </a:t>
            </a:r>
          </a:p>
          <a:p>
            <a:pPr marL="457200" indent="-457200" algn="r" rtl="1">
              <a:buFont typeface="Wingdings" pitchFamily="2" charset="2"/>
              <a:buChar char="ü"/>
            </a:pPr>
            <a:r>
              <a:rPr lang="ar-MA" sz="2400" b="1" dirty="0">
                <a:cs typeface="+mj-cs"/>
              </a:rPr>
              <a:t>التدريس </a:t>
            </a:r>
            <a:r>
              <a:rPr lang="ar-MA" sz="2400" b="1" dirty="0" err="1">
                <a:cs typeface="+mj-cs"/>
              </a:rPr>
              <a:t>بالكفايات</a:t>
            </a:r>
            <a:r>
              <a:rPr lang="ar-MA" sz="2400" b="1" dirty="0">
                <a:cs typeface="+mj-cs"/>
              </a:rPr>
              <a:t> ( </a:t>
            </a:r>
            <a:r>
              <a:rPr lang="fr-FR" sz="2400" b="1" dirty="0">
                <a:cs typeface="+mj-cs"/>
              </a:rPr>
              <a:t>P.C</a:t>
            </a:r>
            <a:r>
              <a:rPr lang="ar-MA" sz="2400" b="1" dirty="0">
                <a:cs typeface="+mj-cs"/>
              </a:rPr>
              <a:t>) </a:t>
            </a:r>
          </a:p>
          <a:p>
            <a:pPr marL="457200" indent="-457200" algn="r" rtl="1">
              <a:buFont typeface="Wingdings" pitchFamily="2" charset="2"/>
              <a:buChar char="ü"/>
            </a:pPr>
            <a:r>
              <a:rPr lang="ar-MA" sz="2400" b="1" dirty="0">
                <a:cs typeface="+mj-cs"/>
              </a:rPr>
              <a:t>التدريس </a:t>
            </a:r>
            <a:r>
              <a:rPr lang="ar-MA" sz="2400" b="1" dirty="0" err="1">
                <a:cs typeface="+mj-cs"/>
              </a:rPr>
              <a:t>ببيداغوجيا</a:t>
            </a:r>
            <a:r>
              <a:rPr lang="ar-MA" sz="2400" b="1" dirty="0">
                <a:cs typeface="+mj-cs"/>
              </a:rPr>
              <a:t> الإدماج ( </a:t>
            </a:r>
            <a:r>
              <a:rPr lang="fr-FR" sz="2400" b="1" dirty="0">
                <a:cs typeface="+mj-cs"/>
              </a:rPr>
              <a:t>P.I</a:t>
            </a:r>
            <a:r>
              <a:rPr lang="ar-MA" sz="2400" b="1" dirty="0">
                <a:cs typeface="+mj-cs"/>
              </a:rPr>
              <a:t> ) </a:t>
            </a:r>
          </a:p>
          <a:p>
            <a:pPr marL="457200" indent="-457200" algn="r" rtl="1"/>
            <a:r>
              <a:rPr lang="ar-MA" sz="2400" b="1" dirty="0">
                <a:solidFill>
                  <a:srgbClr val="C00000"/>
                </a:solidFill>
                <a:cs typeface="+mj-cs"/>
              </a:rPr>
              <a:t>5. طرق ومناهج التدريس : </a:t>
            </a:r>
          </a:p>
          <a:p>
            <a:pPr marL="457200" indent="-457200" algn="r" rtl="1">
              <a:buFont typeface="Wingdings" pitchFamily="2" charset="2"/>
              <a:buChar char="ü"/>
            </a:pPr>
            <a:r>
              <a:rPr lang="ar-MA" sz="2400" b="1" dirty="0">
                <a:cs typeface="+mj-cs"/>
              </a:rPr>
              <a:t> طرق التدريس الكلاسيكية ؛ </a:t>
            </a:r>
          </a:p>
          <a:p>
            <a:pPr marL="457200" indent="-457200" algn="r" rtl="1">
              <a:buFont typeface="Wingdings" pitchFamily="2" charset="2"/>
              <a:buChar char="ü"/>
            </a:pPr>
            <a:r>
              <a:rPr lang="ar-MA" sz="2400" b="1" dirty="0">
                <a:cs typeface="+mj-cs"/>
              </a:rPr>
              <a:t> طرق التدريس الحديثة ؛ </a:t>
            </a:r>
          </a:p>
          <a:p>
            <a:pPr marL="457200" indent="-457200" algn="r" rtl="1"/>
            <a:r>
              <a:rPr lang="ar-MA" sz="2400" b="1" dirty="0">
                <a:cs typeface="+mj-cs"/>
              </a:rPr>
              <a:t>6. طرق وتقنيات التخطيط للعملية التعليمية التعلمية ( جذاذة الدرس/ البطاقة المنهجية )</a:t>
            </a:r>
          </a:p>
          <a:p>
            <a:pPr marL="457200" indent="-457200" algn="r" rtl="1"/>
            <a:r>
              <a:rPr lang="ar-MA" sz="2400" b="1" dirty="0">
                <a:solidFill>
                  <a:srgbClr val="C00000"/>
                </a:solidFill>
                <a:cs typeface="+mj-cs"/>
              </a:rPr>
              <a:t>7. الدعامات الديداكتيكية (</a:t>
            </a:r>
            <a:r>
              <a:rPr lang="fr-FR" sz="2400" b="1" dirty="0">
                <a:solidFill>
                  <a:srgbClr val="C00000"/>
                </a:solidFill>
                <a:cs typeface="+mj-cs"/>
              </a:rPr>
              <a:t>les Supports didactiques </a:t>
            </a:r>
            <a:r>
              <a:rPr lang="ar-MA" sz="2400" b="1" dirty="0">
                <a:solidFill>
                  <a:srgbClr val="C00000"/>
                </a:solidFill>
                <a:cs typeface="+mj-cs"/>
              </a:rPr>
              <a:t> ) </a:t>
            </a:r>
          </a:p>
          <a:p>
            <a:pPr marL="457200" indent="-457200" algn="r" rtl="1"/>
            <a:r>
              <a:rPr lang="ar-MA" sz="2400" b="1" dirty="0">
                <a:solidFill>
                  <a:srgbClr val="C00000"/>
                </a:solidFill>
                <a:cs typeface="+mj-cs"/>
              </a:rPr>
              <a:t>8. وسائل وتكنولوجيا التدريس : </a:t>
            </a:r>
          </a:p>
          <a:p>
            <a:pPr marL="457200" indent="-457200" algn="r" rtl="1">
              <a:buFont typeface="Wingdings" pitchFamily="2" charset="2"/>
              <a:buChar char="ü"/>
            </a:pPr>
            <a:r>
              <a:rPr lang="ar-MA" sz="2400" b="1" dirty="0">
                <a:cs typeface="+mj-cs"/>
              </a:rPr>
              <a:t> وسائل تقليدية : السبورة ، الكتاب المدرسي، الوسائل السمعية البصرية...الخ </a:t>
            </a:r>
          </a:p>
          <a:p>
            <a:pPr marL="457200" indent="-457200" algn="r" rtl="1">
              <a:buFont typeface="Wingdings" pitchFamily="2" charset="2"/>
              <a:buChar char="ü"/>
            </a:pPr>
            <a:r>
              <a:rPr lang="ar-MA" sz="2400" b="1" dirty="0">
                <a:cs typeface="+mj-cs"/>
              </a:rPr>
              <a:t> وسائل حديثة :  السبورة التفاعلية ، الموارد الرقمية ، برامج </a:t>
            </a:r>
            <a:r>
              <a:rPr lang="ar-MA" sz="2400" b="1" dirty="0" err="1">
                <a:cs typeface="+mj-cs"/>
              </a:rPr>
              <a:t>المعلوميات</a:t>
            </a:r>
            <a:r>
              <a:rPr lang="ar-MA" sz="2400" b="1" dirty="0">
                <a:cs typeface="+mj-cs"/>
              </a:rPr>
              <a:t> ...الخ </a:t>
            </a:r>
          </a:p>
          <a:p>
            <a:pPr marL="457200" indent="-457200" algn="r" rtl="1"/>
            <a:r>
              <a:rPr lang="ar-MA" sz="2400" b="1" dirty="0">
                <a:solidFill>
                  <a:srgbClr val="C00000"/>
                </a:solidFill>
                <a:cs typeface="+mj-cs"/>
              </a:rPr>
              <a:t>9. التقويم التربوي : </a:t>
            </a:r>
            <a:r>
              <a:rPr lang="ar-MA" sz="2400" b="1" dirty="0">
                <a:cs typeface="+mj-cs"/>
              </a:rPr>
              <a:t>( التعريف، الوظائف وأدوات القياس ، مؤشرات الوضعيات الاختبارية / التقويمية ) .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76" y="971868"/>
            <a:ext cx="8858280" cy="5386090"/>
          </a:xfrm>
          <a:prstGeom prst="rect">
            <a:avLst/>
          </a:prstGeom>
          <a:ln>
            <a:solidFill>
              <a:schemeClr val="bg1"/>
            </a:solidFill>
          </a:ln>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Low" rtl="1"/>
            <a:r>
              <a:rPr lang="ar-MA" sz="3200" b="1" dirty="0">
                <a:solidFill>
                  <a:srgbClr val="760000"/>
                </a:solidFill>
              </a:rPr>
              <a:t>1. النقل </a:t>
            </a:r>
            <a:r>
              <a:rPr lang="ar-MA" sz="3200" b="1" dirty="0" err="1">
                <a:solidFill>
                  <a:srgbClr val="760000"/>
                </a:solidFill>
              </a:rPr>
              <a:t>الديداكتيكي</a:t>
            </a:r>
            <a:r>
              <a:rPr lang="ar-MA" sz="3200" b="1" dirty="0">
                <a:solidFill>
                  <a:srgbClr val="760000"/>
                </a:solidFill>
              </a:rPr>
              <a:t> ( من المعرفة الأكاديمية إلى المعرفة المدرسية): </a:t>
            </a:r>
            <a:endParaRPr lang="ar-MA" sz="2800" b="1" dirty="0">
              <a:solidFill>
                <a:srgbClr val="760000"/>
              </a:solidFill>
              <a:cs typeface="Arabic Transparent" pitchFamily="2" charset="-78"/>
            </a:endParaRPr>
          </a:p>
          <a:p>
            <a:pPr algn="justLow" rtl="1">
              <a:buFont typeface="Wingdings" pitchFamily="2" charset="2"/>
              <a:buChar char="ü"/>
            </a:pPr>
            <a:r>
              <a:rPr lang="ar-MA" sz="2800" b="1" dirty="0">
                <a:solidFill>
                  <a:schemeClr val="tx1"/>
                </a:solidFill>
                <a:cs typeface="Arabic Transparent" pitchFamily="2" charset="-78"/>
              </a:rPr>
              <a:t> النقل </a:t>
            </a:r>
            <a:r>
              <a:rPr lang="ar-MA" sz="2800" b="1" dirty="0" err="1">
                <a:solidFill>
                  <a:schemeClr val="tx1"/>
                </a:solidFill>
                <a:cs typeface="Arabic Transparent" pitchFamily="2" charset="-78"/>
              </a:rPr>
              <a:t>الديداكتيكي</a:t>
            </a:r>
            <a:r>
              <a:rPr lang="ar-MA" sz="2800" b="1" dirty="0">
                <a:solidFill>
                  <a:schemeClr val="tx1"/>
                </a:solidFill>
                <a:cs typeface="Arabic Transparent" pitchFamily="2" charset="-78"/>
              </a:rPr>
              <a:t> (</a:t>
            </a:r>
            <a:r>
              <a:rPr lang="fr-FR" sz="2800" b="1" dirty="0" err="1">
                <a:solidFill>
                  <a:schemeClr val="tx1"/>
                </a:solidFill>
                <a:cs typeface="Arabic Transparent" pitchFamily="2" charset="-78"/>
              </a:rPr>
              <a:t>T.d</a:t>
            </a:r>
            <a:r>
              <a:rPr lang="ar-MA" sz="2800" b="1" dirty="0">
                <a:solidFill>
                  <a:schemeClr val="tx1"/>
                </a:solidFill>
                <a:cs typeface="Arabic Transparent" pitchFamily="2" charset="-78"/>
              </a:rPr>
              <a:t>) : العملية التي يتم من خلالها تحويل المعرفة الأكاديمية / العالمة إلى معرفة مدرسية/ معلمة بغرض جعلها قابلة للتعلم في مستويات دراسية محددة. إنها عملية تقوم على عدة مبادئ وشروط : </a:t>
            </a:r>
          </a:p>
          <a:p>
            <a:pPr marL="514350" indent="-514350" algn="justLow" rtl="1">
              <a:buAutoNum type="arabicPeriod"/>
            </a:pPr>
            <a:r>
              <a:rPr lang="ar-MA" sz="2800" b="1" dirty="0">
                <a:solidFill>
                  <a:srgbClr val="FF0000"/>
                </a:solidFill>
                <a:cs typeface="Arabic Transparent" pitchFamily="2" charset="-78"/>
              </a:rPr>
              <a:t>مبدأ الانتقائية : </a:t>
            </a:r>
            <a:r>
              <a:rPr lang="ar-MA" sz="2800" b="1" dirty="0">
                <a:solidFill>
                  <a:schemeClr val="tx1"/>
                </a:solidFill>
                <a:cs typeface="Arabic Transparent" pitchFamily="2" charset="-78"/>
              </a:rPr>
              <a:t>انتقاء المضامين والمحتويات بكيفية تتوافق وغايات المنهاج الدراسي وأهداف المنظومة التعليمية ومستوى نمو المتعلمين؛ </a:t>
            </a:r>
          </a:p>
          <a:p>
            <a:pPr marL="514350" indent="-514350" algn="justLow" rtl="1">
              <a:buAutoNum type="arabicPeriod"/>
            </a:pPr>
            <a:r>
              <a:rPr lang="ar-MA" sz="2800" b="1" dirty="0">
                <a:solidFill>
                  <a:srgbClr val="FF0000"/>
                </a:solidFill>
                <a:cs typeface="Arabic Transparent" pitchFamily="2" charset="-78"/>
              </a:rPr>
              <a:t>مبدأ التبسيط المعرفي: </a:t>
            </a:r>
            <a:r>
              <a:rPr lang="ar-MA" sz="2800" b="1" dirty="0">
                <a:solidFill>
                  <a:schemeClr val="tx1"/>
                </a:solidFill>
                <a:cs typeface="Arabic Transparent" pitchFamily="2" charset="-78"/>
              </a:rPr>
              <a:t>تبسيط النظريات / المفاهيم / التصورات / ...الخ، وجعلها قابلة للتعليم والتعلم ؛</a:t>
            </a:r>
          </a:p>
          <a:p>
            <a:pPr marL="514350" indent="-514350" algn="justLow" rtl="1">
              <a:buAutoNum type="arabicPeriod"/>
            </a:pPr>
            <a:r>
              <a:rPr lang="ar-MA" sz="2800" b="1" dirty="0">
                <a:solidFill>
                  <a:srgbClr val="FF0000"/>
                </a:solidFill>
                <a:cs typeface="Arabic Transparent" pitchFamily="2" charset="-78"/>
              </a:rPr>
              <a:t>مبدأ الوظيفية التربوية: </a:t>
            </a:r>
            <a:r>
              <a:rPr lang="ar-MA" sz="2800" b="1" dirty="0">
                <a:solidFill>
                  <a:schemeClr val="tx1"/>
                </a:solidFill>
                <a:cs typeface="Arabic Transparent" pitchFamily="2" charset="-78"/>
              </a:rPr>
              <a:t>قابلية لأن تندمج هذه المعرفة في وضعيات تعليمية – </a:t>
            </a:r>
            <a:r>
              <a:rPr lang="ar-MA" sz="2800" b="1" dirty="0" err="1">
                <a:solidFill>
                  <a:schemeClr val="tx1"/>
                </a:solidFill>
                <a:cs typeface="Arabic Transparent" pitchFamily="2" charset="-78"/>
              </a:rPr>
              <a:t>تعلمية</a:t>
            </a:r>
            <a:r>
              <a:rPr lang="ar-MA" sz="2800" b="1" dirty="0">
                <a:solidFill>
                  <a:schemeClr val="tx1"/>
                </a:solidFill>
                <a:cs typeface="Arabic Transparent" pitchFamily="2" charset="-78"/>
              </a:rPr>
              <a:t> تمكن المتعلمين من اكتساب معارف جديدة/ التمرن على مهارات وقدرات / استثمارها كموارد لحل وضعية – مشكلة؛     </a:t>
            </a:r>
            <a:endParaRPr lang="fr-FR" sz="2800" b="1" dirty="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357158" y="1571612"/>
          <a:ext cx="8001056"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285720" y="357166"/>
            <a:ext cx="8643998"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abic Transparent" pitchFamily="2" charset="-78"/>
              </a:rPr>
              <a:t>إن تحويل المعرفة العالمة إلى معرفة مدرسية قابلة لتعليم والتعلم والاكتساب ( عملية النقـل </a:t>
            </a:r>
            <a:r>
              <a:rPr lang="ar-MA" sz="2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abic Transparent" pitchFamily="2" charset="-78"/>
              </a:rPr>
              <a:t>الديداكتيكي</a:t>
            </a:r>
            <a:r>
              <a:rPr lang="ar-M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abic Transparent" pitchFamily="2" charset="-78"/>
              </a:rPr>
              <a:t>) مشروط بشرطين مهمين : </a:t>
            </a:r>
            <a:endParaRPr lang="fr-FR"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abic Transparent" pitchFamily="2" charset="-7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500174"/>
            <a:ext cx="8501122" cy="156966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justLow" rtl="1"/>
            <a:r>
              <a:rPr lang="ar-MA" sz="3200" b="1" dirty="0"/>
              <a:t>إن عملية النقل </a:t>
            </a:r>
            <a:r>
              <a:rPr lang="ar-MA" sz="3200" b="1" dirty="0" err="1"/>
              <a:t>الديداكتيكي</a:t>
            </a:r>
            <a:r>
              <a:rPr lang="ar-MA" sz="3200" b="1" dirty="0"/>
              <a:t> ليست اختزالا ولا تبسيطا للمعرفة العلمية ،بل هي إعادة بناء لهذه المعرفة - بما يتلاءم وخصوصيات الإطار المدرسي؛</a:t>
            </a:r>
            <a:endParaRPr lang="fr-FR" sz="3200" b="1" dirty="0"/>
          </a:p>
        </p:txBody>
      </p:sp>
      <p:sp>
        <p:nvSpPr>
          <p:cNvPr id="3" name="Titre 1"/>
          <p:cNvSpPr txBox="1">
            <a:spLocks/>
          </p:cNvSpPr>
          <p:nvPr/>
        </p:nvSpPr>
        <p:spPr>
          <a:xfrm>
            <a:off x="214282" y="3286124"/>
            <a:ext cx="8643999" cy="1428760"/>
          </a:xfrm>
          <a:prstGeom prst="rect">
            <a:avLst/>
          </a:prstGeom>
          <a:ln/>
        </p:spPr>
        <p:style>
          <a:lnRef idx="2">
            <a:schemeClr val="accent1"/>
          </a:lnRef>
          <a:fillRef idx="1">
            <a:schemeClr val="lt1"/>
          </a:fillRef>
          <a:effectRef idx="0">
            <a:schemeClr val="accent1"/>
          </a:effectRef>
          <a:fontRef idx="minor">
            <a:schemeClr val="dk1"/>
          </a:fontRef>
        </p:style>
        <p:txBody>
          <a:bodyPr>
            <a:normAutofit fontScale="97500"/>
          </a:bodyPr>
          <a:lstStyle/>
          <a:p>
            <a:pPr marL="342900" marR="0" lvl="0" indent="-342900" algn="justLow" defTabSz="914400" rtl="1" eaLnBrk="1" fontAlgn="base" latinLnBrk="0" hangingPunct="1">
              <a:lnSpc>
                <a:spcPct val="100000"/>
              </a:lnSpc>
              <a:spcBef>
                <a:spcPct val="20000"/>
              </a:spcBef>
              <a:spcAft>
                <a:spcPct val="0"/>
              </a:spcAft>
              <a:buClrTx/>
              <a:buSzTx/>
              <a:tabLst/>
              <a:defRPr/>
            </a:pPr>
            <a:r>
              <a:rPr lang="ar-MA" sz="3200" b="1" dirty="0">
                <a:solidFill>
                  <a:schemeClr val="tx1"/>
                </a:solidFill>
              </a:rPr>
              <a:t>هو</a:t>
            </a:r>
            <a:r>
              <a:rPr kumimoji="0" lang="ar-MA" sz="3200" b="1" i="0" u="none" strike="noStrike" kern="1200" cap="none" spc="0" normalizeH="0" baseline="0" noProof="0" dirty="0">
                <a:ln>
                  <a:noFill/>
                </a:ln>
                <a:solidFill>
                  <a:schemeClr val="tx1"/>
                </a:solidFill>
                <a:effectLst/>
                <a:uLnTx/>
                <a:uFillTx/>
                <a:latin typeface="+mn-lt"/>
                <a:ea typeface="+mn-ea"/>
                <a:cs typeface="+mn-cs"/>
              </a:rPr>
              <a:t> مجموع التحولات التي تطرأ على معرفة معينة   في مجالها العالم من أجل تحويلها إلى معرفة  تعليمية  قابلة للتدريس؛  </a:t>
            </a:r>
            <a:br>
              <a:rPr kumimoji="0" lang="ar-MA" sz="3200" b="0" i="0" u="none" strike="noStrike" kern="1200" cap="none" spc="0" normalizeH="0" baseline="0" noProof="0" dirty="0">
                <a:ln>
                  <a:noFill/>
                </a:ln>
                <a:solidFill>
                  <a:srgbClr val="002060"/>
                </a:solidFill>
                <a:effectLst/>
                <a:uLnTx/>
                <a:uFillTx/>
                <a:latin typeface="+mn-lt"/>
                <a:ea typeface="+mn-ea"/>
                <a:cs typeface="+mn-cs"/>
              </a:rPr>
            </a:br>
            <a:r>
              <a:rPr kumimoji="0" lang="ar-MA" sz="1800" b="0" i="0" u="none" strike="noStrike" kern="1200" cap="none" spc="0" normalizeH="0" baseline="0" noProof="0" dirty="0">
                <a:ln>
                  <a:noFill/>
                </a:ln>
                <a:solidFill>
                  <a:srgbClr val="002060"/>
                </a:solidFill>
                <a:effectLst/>
                <a:uLnTx/>
                <a:uFillTx/>
                <a:latin typeface="+mn-lt"/>
                <a:ea typeface="+mn-ea"/>
                <a:cs typeface="+mn-cs"/>
              </a:rPr>
              <a:t>   </a:t>
            </a:r>
            <a:r>
              <a:rPr kumimoji="0" lang="fr-FR" sz="1800" b="0" i="0" u="none" strike="noStrike" kern="1200" cap="none" spc="0" normalizeH="0" baseline="0" noProof="0" dirty="0">
                <a:ln>
                  <a:noFill/>
                </a:ln>
                <a:solidFill>
                  <a:srgbClr val="002060"/>
                </a:solidFill>
                <a:effectLst/>
                <a:uLnTx/>
                <a:uFillTx/>
                <a:latin typeface="+mn-lt"/>
                <a:ea typeface="+mn-ea"/>
                <a:cs typeface="+mn-cs"/>
              </a:rPr>
              <a:t>La transposition en </a:t>
            </a:r>
            <a:r>
              <a:rPr kumimoji="0" lang="fr-FR" sz="1800" b="0" i="0" u="none" strike="noStrike" kern="1200" cap="none" spc="0" normalizeH="0" baseline="0" noProof="0" dirty="0" err="1">
                <a:ln>
                  <a:noFill/>
                </a:ln>
                <a:solidFill>
                  <a:srgbClr val="002060"/>
                </a:solidFill>
                <a:effectLst/>
                <a:uLnTx/>
                <a:uFillTx/>
                <a:latin typeface="+mn-lt"/>
                <a:ea typeface="+mn-ea"/>
                <a:cs typeface="+mn-cs"/>
              </a:rPr>
              <a:t>mathematiques</a:t>
            </a:r>
            <a:r>
              <a:rPr kumimoji="0" lang="ar-MA" sz="1800" b="0" i="0" u="none" strike="noStrike" kern="1200" cap="none" spc="0" normalizeH="0" baseline="0" noProof="0" dirty="0">
                <a:ln>
                  <a:noFill/>
                </a:ln>
                <a:solidFill>
                  <a:srgbClr val="002060"/>
                </a:solidFill>
                <a:effectLst/>
                <a:uLnTx/>
                <a:uFillTx/>
                <a:latin typeface="+mn-lt"/>
                <a:ea typeface="+mn-ea"/>
                <a:cs typeface="+mn-cs"/>
              </a:rPr>
              <a:t> </a:t>
            </a:r>
            <a:r>
              <a:rPr kumimoji="0" lang="fr-FR" sz="1800" b="0" i="0" u="none" strike="noStrike" kern="1200" cap="none" spc="0" normalizeH="0" baseline="0" noProof="0" dirty="0" err="1">
                <a:ln>
                  <a:noFill/>
                </a:ln>
                <a:solidFill>
                  <a:srgbClr val="002060"/>
                </a:solidFill>
                <a:effectLst/>
                <a:uLnTx/>
                <a:uFillTx/>
                <a:latin typeface="+mn-lt"/>
                <a:ea typeface="+mn-ea"/>
                <a:cs typeface="+mn-cs"/>
              </a:rPr>
              <a:t>Arsac</a:t>
            </a:r>
            <a:r>
              <a:rPr kumimoji="0" lang="fr-FR" sz="1800" b="0" i="0" u="none" strike="noStrike" kern="1200" cap="none" spc="0" normalizeH="0" baseline="0" noProof="0" dirty="0">
                <a:ln>
                  <a:noFill/>
                </a:ln>
                <a:solidFill>
                  <a:srgbClr val="002060"/>
                </a:solidFill>
                <a:effectLst/>
                <a:uLnTx/>
                <a:uFillTx/>
                <a:latin typeface="+mn-lt"/>
                <a:ea typeface="+mn-ea"/>
                <a:cs typeface="+mn-cs"/>
              </a:rPr>
              <a:t> </a:t>
            </a:r>
            <a:r>
              <a:rPr kumimoji="0" lang="fr-FR" sz="1800" b="0" i="0" u="none" strike="noStrike" kern="1200" cap="none" spc="0" normalizeH="0" baseline="0" noProof="0" dirty="0" err="1">
                <a:ln>
                  <a:noFill/>
                </a:ln>
                <a:solidFill>
                  <a:srgbClr val="002060"/>
                </a:solidFill>
                <a:effectLst/>
                <a:uLnTx/>
                <a:uFillTx/>
                <a:latin typeface="+mn-lt"/>
                <a:ea typeface="+mn-ea"/>
                <a:cs typeface="+mn-cs"/>
              </a:rPr>
              <a:t>Gilbert.p3</a:t>
            </a:r>
            <a:r>
              <a:rPr kumimoji="0" lang="ar-MA" sz="1800" b="0" i="0" u="none" strike="noStrike" kern="1200" cap="none" spc="0" normalizeH="0" baseline="0" noProof="0" dirty="0">
                <a:ln>
                  <a:noFill/>
                </a:ln>
                <a:solidFill>
                  <a:srgbClr val="002060"/>
                </a:solidFill>
                <a:effectLst/>
                <a:uLnTx/>
                <a:uFillTx/>
                <a:latin typeface="+mn-lt"/>
                <a:ea typeface="+mn-ea"/>
                <a:cs typeface="+mn-cs"/>
              </a:rPr>
              <a:t>                                                                                          </a:t>
            </a:r>
            <a:endParaRPr kumimoji="0" lang="fr-FR" sz="1800" b="0" i="0" u="none" strike="noStrike" kern="1200" cap="none" spc="0" normalizeH="0" baseline="0" noProof="0" dirty="0">
              <a:ln>
                <a:noFill/>
              </a:ln>
              <a:solidFill>
                <a:srgbClr val="002060"/>
              </a:solidFill>
              <a:effectLst/>
              <a:uLnTx/>
              <a:uFillTx/>
              <a:latin typeface="+mn-lt"/>
              <a:ea typeface="+mn-ea"/>
              <a:cs typeface="+mn-cs"/>
            </a:endParaRPr>
          </a:p>
        </p:txBody>
      </p:sp>
      <p:sp>
        <p:nvSpPr>
          <p:cNvPr id="4" name="ZoneTexte 3"/>
          <p:cNvSpPr txBox="1"/>
          <p:nvPr/>
        </p:nvSpPr>
        <p:spPr>
          <a:xfrm>
            <a:off x="857224" y="302105"/>
            <a:ext cx="7429552" cy="769441"/>
          </a:xfrm>
          <a:prstGeom prst="rect">
            <a:avLst/>
          </a:prstGeom>
          <a:noFill/>
        </p:spPr>
        <p:txBody>
          <a:bodyPr wrap="square" rtlCol="0">
            <a:spAutoFit/>
          </a:bodyPr>
          <a:lstStyle/>
          <a:p>
            <a:pPr algn="ctr" rtl="1"/>
            <a:r>
              <a:rPr lang="ar-MA"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Unicode MS" pitchFamily="34" charset="-128"/>
                <a:ea typeface="Arial Unicode MS" pitchFamily="34" charset="-128"/>
                <a:cs typeface="Arial Unicode MS" pitchFamily="34" charset="-128"/>
              </a:rPr>
              <a:t>ماهية النقــــل </a:t>
            </a:r>
            <a:r>
              <a:rPr lang="ar-MA"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Unicode MS" pitchFamily="34" charset="-128"/>
                <a:ea typeface="Arial Unicode MS" pitchFamily="34" charset="-128"/>
                <a:cs typeface="Arial Unicode MS" pitchFamily="34" charset="-128"/>
              </a:rPr>
              <a:t>الديداكتيكي</a:t>
            </a:r>
            <a:r>
              <a:rPr lang="ar-MA"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Unicode MS" pitchFamily="34" charset="-128"/>
                <a:ea typeface="Arial Unicode MS" pitchFamily="34" charset="-128"/>
                <a:cs typeface="Arial Unicode MS" pitchFamily="34" charset="-128"/>
              </a:rPr>
              <a:t> : </a:t>
            </a:r>
            <a:endParaRPr lang="fr-FR"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Unicode MS" pitchFamily="34" charset="-128"/>
              <a:ea typeface="Arial Unicode MS" pitchFamily="34" charset="-128"/>
              <a:cs typeface="Arial Unicode MS" pitchFamily="34" charset="-128"/>
            </a:endParaRPr>
          </a:p>
        </p:txBody>
      </p:sp>
      <p:sp>
        <p:nvSpPr>
          <p:cNvPr id="5" name="Espace réservé du texte 2"/>
          <p:cNvSpPr txBox="1">
            <a:spLocks/>
          </p:cNvSpPr>
          <p:nvPr/>
        </p:nvSpPr>
        <p:spPr>
          <a:xfrm>
            <a:off x="285720" y="5000636"/>
            <a:ext cx="8572560" cy="1357322"/>
          </a:xfrm>
          <a:prstGeom prst="rect">
            <a:avLst/>
          </a:prstGeom>
          <a:ln/>
        </p:spPr>
        <p:style>
          <a:lnRef idx="2">
            <a:schemeClr val="accent1"/>
          </a:lnRef>
          <a:fillRef idx="1">
            <a:schemeClr val="lt1"/>
          </a:fillRef>
          <a:effectRef idx="0">
            <a:schemeClr val="accent1"/>
          </a:effectRef>
          <a:fontRef idx="minor">
            <a:schemeClr val="dk1"/>
          </a:fontRef>
        </p:style>
        <p:txBody>
          <a:bodyPr vert="horz" lIns="0" rIns="18288">
            <a:normAutofit fontScale="25000" lnSpcReduction="20000"/>
          </a:bodyPr>
          <a:lstStyle/>
          <a:p>
            <a:pPr marL="0" marR="45720" lvl="0" indent="0" algn="justLow" defTabSz="914400" rtl="1" eaLnBrk="1" fontAlgn="auto" latinLnBrk="0" hangingPunct="1">
              <a:lnSpc>
                <a:spcPct val="100000"/>
              </a:lnSpc>
              <a:spcBef>
                <a:spcPct val="20000"/>
              </a:spcBef>
              <a:spcAft>
                <a:spcPts val="0"/>
              </a:spcAft>
              <a:buClr>
                <a:schemeClr val="accent3"/>
              </a:buClr>
              <a:buSzPct val="95000"/>
              <a:tabLst/>
              <a:defRPr/>
            </a:pPr>
            <a:r>
              <a:rPr kumimoji="0" lang="ar-MA" sz="12800" b="1" i="0" u="none" strike="noStrike" kern="1200" cap="none" spc="0" normalizeH="0" baseline="0" noProof="0" dirty="0">
                <a:ln>
                  <a:noFill/>
                </a:ln>
                <a:solidFill>
                  <a:schemeClr val="tx1"/>
                </a:solidFill>
                <a:effectLst/>
                <a:uLnTx/>
                <a:uFillTx/>
                <a:latin typeface="+mn-lt"/>
                <a:ea typeface="+mn-ea"/>
                <a:cs typeface="Arabic Transparent" pitchFamily="2" charset="-78"/>
              </a:rPr>
              <a:t>هو العمل على تكييف وتحويل المعرفة العالمة إلى موضوع للدراسة حسب المكان والجمهور والمتلقي والغايات والأهداف؛  </a:t>
            </a:r>
          </a:p>
          <a:p>
            <a:pPr marL="0" marR="45720" lvl="0" indent="0" algn="justLow"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kumimoji="0" lang="ar-MA" sz="6400" b="1" i="0" u="none" strike="noStrike" kern="1200" cap="none" spc="0" normalizeH="0" baseline="0" noProof="0" dirty="0">
                <a:ln>
                  <a:noFill/>
                </a:ln>
                <a:solidFill>
                  <a:schemeClr val="tx1"/>
                </a:solidFill>
                <a:effectLst/>
                <a:uLnTx/>
                <a:uFillTx/>
                <a:latin typeface="+mn-lt"/>
                <a:ea typeface="+mn-ea"/>
                <a:cs typeface="+mn-cs"/>
              </a:rPr>
              <a:t>الخطاب </a:t>
            </a:r>
            <a:r>
              <a:rPr kumimoji="0" lang="ar-MA" sz="6400" b="1" i="0" u="none" strike="noStrike" kern="1200" cap="none" spc="0" normalizeH="0" baseline="0" noProof="0" dirty="0" err="1">
                <a:ln>
                  <a:noFill/>
                </a:ln>
                <a:solidFill>
                  <a:schemeClr val="tx1"/>
                </a:solidFill>
                <a:effectLst/>
                <a:uLnTx/>
                <a:uFillTx/>
                <a:latin typeface="+mn-lt"/>
                <a:ea typeface="+mn-ea"/>
                <a:cs typeface="+mn-cs"/>
              </a:rPr>
              <a:t>الديداكتيكي</a:t>
            </a:r>
            <a:r>
              <a:rPr kumimoji="0" lang="ar-MA" sz="6400" b="1" i="0" u="none" strike="noStrike" kern="1200" cap="none" spc="0" normalizeH="0" baseline="0" noProof="0" dirty="0">
                <a:ln>
                  <a:noFill/>
                </a:ln>
                <a:solidFill>
                  <a:schemeClr val="tx1"/>
                </a:solidFill>
                <a:effectLst/>
                <a:uLnTx/>
                <a:uFillTx/>
                <a:latin typeface="+mn-lt"/>
                <a:ea typeface="+mn-ea"/>
                <a:cs typeface="+mn-cs"/>
              </a:rPr>
              <a:t> .أسئلته ورهاناته. لورنس </a:t>
            </a:r>
            <a:r>
              <a:rPr kumimoji="0" lang="ar-MA" sz="6400" b="1" i="0" u="none" strike="noStrike" kern="1200" cap="none" spc="0" normalizeH="0" baseline="0" noProof="0" dirty="0" err="1">
                <a:ln>
                  <a:noFill/>
                </a:ln>
                <a:solidFill>
                  <a:schemeClr val="tx1"/>
                </a:solidFill>
                <a:effectLst/>
                <a:uLnTx/>
                <a:uFillTx/>
                <a:latin typeface="+mn-lt"/>
                <a:ea typeface="+mn-ea"/>
                <a:cs typeface="+mn-cs"/>
              </a:rPr>
              <a:t>كورنو</a:t>
            </a:r>
            <a:r>
              <a:rPr kumimoji="0" lang="ar-MA" sz="6400" b="1" i="0" u="none" strike="noStrike" kern="1200" cap="none" spc="0" normalizeH="0" baseline="0" noProof="0" dirty="0">
                <a:ln>
                  <a:noFill/>
                </a:ln>
                <a:solidFill>
                  <a:schemeClr val="tx1"/>
                </a:solidFill>
                <a:effectLst/>
                <a:uLnTx/>
                <a:uFillTx/>
                <a:latin typeface="+mn-lt"/>
                <a:ea typeface="+mn-ea"/>
                <a:cs typeface="+mn-cs"/>
              </a:rPr>
              <a:t> وألان </a:t>
            </a:r>
            <a:r>
              <a:rPr kumimoji="0" lang="ar-MA" sz="6400" b="1" i="0" u="none" strike="noStrike" kern="1200" cap="none" spc="0" normalizeH="0" baseline="0" noProof="0" dirty="0" err="1">
                <a:ln>
                  <a:noFill/>
                </a:ln>
                <a:solidFill>
                  <a:schemeClr val="tx1"/>
                </a:solidFill>
                <a:effectLst/>
                <a:uLnTx/>
                <a:uFillTx/>
                <a:latin typeface="+mn-lt"/>
                <a:ea typeface="+mn-ea"/>
                <a:cs typeface="+mn-cs"/>
              </a:rPr>
              <a:t>فرنيو</a:t>
            </a:r>
            <a:r>
              <a:rPr kumimoji="0" lang="ar-MA" sz="6400" b="1" i="0" u="none" strike="noStrike" kern="1200" cap="none" spc="0" normalizeH="0" baseline="0" noProof="0" dirty="0">
                <a:ln>
                  <a:noFill/>
                </a:ln>
                <a:solidFill>
                  <a:schemeClr val="tx1"/>
                </a:solidFill>
                <a:effectLst/>
                <a:uLnTx/>
                <a:uFillTx/>
                <a:latin typeface="+mn-lt"/>
                <a:ea typeface="+mn-ea"/>
                <a:cs typeface="Arabic Transparent" pitchFamily="2" charset="-78"/>
              </a:rPr>
              <a:t>  ص72</a:t>
            </a:r>
            <a:r>
              <a:rPr kumimoji="0" lang="ar-MA" sz="9600" b="1" i="0" u="none" strike="noStrike" kern="1200" cap="none" spc="0" normalizeH="0" baseline="0" noProof="0" dirty="0">
                <a:ln>
                  <a:noFill/>
                </a:ln>
                <a:solidFill>
                  <a:schemeClr val="tx1"/>
                </a:solidFill>
                <a:effectLst/>
                <a:uLnTx/>
                <a:uFillTx/>
                <a:latin typeface="+mn-lt"/>
                <a:ea typeface="+mn-ea"/>
                <a:cs typeface="Arabic Transparent" pitchFamily="2" charset="-78"/>
              </a:rPr>
              <a:t> </a:t>
            </a:r>
            <a:r>
              <a:rPr kumimoji="0" lang="fr-FR" sz="9600" b="1" i="0" u="none" strike="noStrike" kern="1200" cap="none" spc="0" normalizeH="0" baseline="0" noProof="0" dirty="0">
                <a:ln>
                  <a:noFill/>
                </a:ln>
                <a:solidFill>
                  <a:schemeClr val="tx1"/>
                </a:solidFill>
                <a:effectLst/>
                <a:uLnTx/>
                <a:uFillTx/>
                <a:latin typeface="+mn-lt"/>
                <a:ea typeface="+mn-ea"/>
                <a:cs typeface="Arabic Transparent" pitchFamily="2" charset="-78"/>
              </a:rPr>
              <a:t> </a:t>
            </a:r>
            <a:r>
              <a:rPr kumimoji="0" lang="ar-MA" sz="9600" b="1" i="0" u="none" strike="noStrike" kern="1200" cap="none" spc="0" normalizeH="0" baseline="0" noProof="0" dirty="0">
                <a:ln>
                  <a:noFill/>
                </a:ln>
                <a:solidFill>
                  <a:schemeClr val="tx1"/>
                </a:solidFill>
                <a:effectLst/>
                <a:uLnTx/>
                <a:uFillTx/>
                <a:latin typeface="+mn-lt"/>
                <a:ea typeface="+mn-ea"/>
                <a:cs typeface="Arabic Transparent" pitchFamily="2" charset="-78"/>
              </a:rPr>
              <a:t>                             </a:t>
            </a:r>
            <a:endParaRPr kumimoji="0" lang="fr-FR" sz="9600" b="1" i="0" u="none" strike="noStrike" kern="1200" cap="none" spc="0" normalizeH="0" baseline="0" noProof="0" dirty="0">
              <a:ln>
                <a:noFill/>
              </a:ln>
              <a:solidFill>
                <a:schemeClr val="tx1"/>
              </a:solidFill>
              <a:effectLst/>
              <a:uLnTx/>
              <a:uFillTx/>
              <a:latin typeface="+mn-lt"/>
              <a:ea typeface="+mn-ea"/>
              <a:cs typeface="Arabic Transparen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14281" y="100994"/>
            <a:ext cx="8789015" cy="6542716"/>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285720" y="214290"/>
          <a:ext cx="8572560" cy="614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llipse 6"/>
          <p:cNvSpPr/>
          <p:nvPr/>
        </p:nvSpPr>
        <p:spPr>
          <a:xfrm>
            <a:off x="5715008" y="1928802"/>
            <a:ext cx="2928958" cy="1357322"/>
          </a:xfrm>
          <a:prstGeom prst="ellips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lnRef>
          <a:fillRef idx="1">
            <a:schemeClr val="lt1"/>
          </a:fillRef>
          <a:effectRef idx="0">
            <a:schemeClr val="accent1"/>
          </a:effectRef>
          <a:fontRef idx="minor">
            <a:schemeClr val="dk1"/>
          </a:fontRef>
        </p:style>
        <p:txBody>
          <a:bodyPr rtlCol="0" anchor="ctr"/>
          <a:lstStyle/>
          <a:p>
            <a:pPr algn="ctr"/>
            <a:r>
              <a:rPr lang="ar-MA" sz="2000" b="1" dirty="0"/>
              <a:t>اللجنة المسؤولة عن وضع البرامج والمقررات الدراسية </a:t>
            </a:r>
            <a:endParaRPr lang="fr-FR" sz="2000" b="1" dirty="0"/>
          </a:p>
        </p:txBody>
      </p:sp>
      <p:sp>
        <p:nvSpPr>
          <p:cNvPr id="8" name="Ellipse 7"/>
          <p:cNvSpPr/>
          <p:nvPr/>
        </p:nvSpPr>
        <p:spPr>
          <a:xfrm>
            <a:off x="5572164" y="3571876"/>
            <a:ext cx="3071802" cy="1357322"/>
          </a:xfrm>
          <a:prstGeom prst="ellips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lnRef>
          <a:fillRef idx="1">
            <a:schemeClr val="lt1"/>
          </a:fillRef>
          <a:effectRef idx="0">
            <a:schemeClr val="accent1"/>
          </a:effectRef>
          <a:fontRef idx="minor">
            <a:schemeClr val="dk1"/>
          </a:fontRef>
        </p:style>
        <p:txBody>
          <a:bodyPr rtlCol="0" anchor="ctr"/>
          <a:lstStyle/>
          <a:p>
            <a:pPr algn="ctr"/>
            <a:r>
              <a:rPr lang="ar-MA" sz="2000" b="1" dirty="0"/>
              <a:t>المعرفة التي يبنيها المدرس ويقدمها للمتعلمين خلال الانجاز الفعلي للدروس  </a:t>
            </a:r>
            <a:endParaRPr lang="fr-FR" sz="2000" b="1" dirty="0"/>
          </a:p>
        </p:txBody>
      </p:sp>
      <p:sp>
        <p:nvSpPr>
          <p:cNvPr id="9" name="Ellipse 8"/>
          <p:cNvSpPr/>
          <p:nvPr/>
        </p:nvSpPr>
        <p:spPr>
          <a:xfrm>
            <a:off x="6000792" y="5286388"/>
            <a:ext cx="2928926" cy="1214446"/>
          </a:xfrm>
          <a:prstGeom prst="ellips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lnRef>
          <a:fillRef idx="1">
            <a:schemeClr val="lt1"/>
          </a:fillRef>
          <a:effectRef idx="0">
            <a:schemeClr val="accent1"/>
          </a:effectRef>
          <a:fontRef idx="minor">
            <a:schemeClr val="dk1"/>
          </a:fontRef>
        </p:style>
        <p:txBody>
          <a:bodyPr rtlCol="0" anchor="ctr"/>
          <a:lstStyle/>
          <a:p>
            <a:pPr algn="ctr"/>
            <a:r>
              <a:rPr lang="ar-MA" sz="2000" b="1" dirty="0"/>
              <a:t>ما يحصله المتعلم ويكتسبه فعليا خلال كل  الحصة دراسية  </a:t>
            </a:r>
            <a:endParaRPr lang="fr-FR" sz="2000" b="1" dirty="0"/>
          </a:p>
        </p:txBody>
      </p:sp>
      <p:sp>
        <p:nvSpPr>
          <p:cNvPr id="10" name="Flèche vers le bas 9"/>
          <p:cNvSpPr/>
          <p:nvPr/>
        </p:nvSpPr>
        <p:spPr>
          <a:xfrm>
            <a:off x="3786182" y="3000372"/>
            <a:ext cx="1714512" cy="71438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MA" sz="2000" b="1" dirty="0"/>
              <a:t>المدرس </a:t>
            </a:r>
            <a:endParaRPr lang="fr-FR" sz="2000" b="1" dirty="0"/>
          </a:p>
        </p:txBody>
      </p:sp>
      <p:sp>
        <p:nvSpPr>
          <p:cNvPr id="11" name="Flèche vers le bas 10"/>
          <p:cNvSpPr/>
          <p:nvPr/>
        </p:nvSpPr>
        <p:spPr>
          <a:xfrm>
            <a:off x="3786182" y="4560316"/>
            <a:ext cx="1571636" cy="868948"/>
          </a:xfrm>
          <a:prstGeom prst="downArrow">
            <a:avLst>
              <a:gd name="adj1" fmla="val 50000"/>
              <a:gd name="adj2" fmla="val 4701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MA" sz="2000" b="1" dirty="0"/>
              <a:t>المتعلم </a:t>
            </a:r>
            <a:endParaRPr lang="fr-FR" sz="2000" b="1" dirty="0"/>
          </a:p>
        </p:txBody>
      </p:sp>
      <p:sp>
        <p:nvSpPr>
          <p:cNvPr id="13" name="Flèche vers le bas 12"/>
          <p:cNvSpPr/>
          <p:nvPr/>
        </p:nvSpPr>
        <p:spPr>
          <a:xfrm>
            <a:off x="3571868" y="1285860"/>
            <a:ext cx="2000264" cy="785818"/>
          </a:xfrm>
          <a:prstGeom prst="downArrow">
            <a:avLst>
              <a:gd name="adj1" fmla="val 50000"/>
              <a:gd name="adj2" fmla="val 5176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MA" sz="2000" b="1" dirty="0"/>
              <a:t>العلماء والحكماء </a:t>
            </a:r>
            <a:endParaRPr lang="fr-FR" sz="2000" b="1" dirty="0"/>
          </a:p>
        </p:txBody>
      </p:sp>
      <p:sp>
        <p:nvSpPr>
          <p:cNvPr id="12" name="ZoneTexte 11"/>
          <p:cNvSpPr txBox="1"/>
          <p:nvPr/>
        </p:nvSpPr>
        <p:spPr>
          <a:xfrm rot="18317580">
            <a:off x="-1549868" y="3653482"/>
            <a:ext cx="6434706" cy="461665"/>
          </a:xfrm>
          <a:prstGeom prst="rect">
            <a:avLst/>
          </a:prstGeom>
          <a:noFill/>
        </p:spPr>
        <p:txBody>
          <a:bodyPr wrap="square" rtlCol="0">
            <a:spAutoFit/>
          </a:bodyPr>
          <a:lstStyle/>
          <a:p>
            <a:pPr algn="r" rtl="1"/>
            <a:r>
              <a:rPr lang="ar-M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abic Transparent" pitchFamily="2" charset="-78"/>
              </a:rPr>
              <a:t>مسارات المعرفة المدرسية خلال عملية  النقـل </a:t>
            </a:r>
            <a:r>
              <a:rPr lang="ar-MA"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abic Transparent" pitchFamily="2" charset="-78"/>
              </a:rPr>
              <a:t>الديداكتيكي</a:t>
            </a:r>
            <a:r>
              <a:rPr lang="ar-M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abic Transparent" pitchFamily="2" charset="-78"/>
              </a:rPr>
              <a:t> </a:t>
            </a:r>
            <a:endPar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abic Transparent" pitchFamily="2" charset="-7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2910" y="142852"/>
            <a:ext cx="7851648" cy="700078"/>
          </a:xfrm>
          <a:prstGeom prst="rect">
            <a:avLst/>
          </a:prstGeom>
        </p:spPr>
        <p:txBody>
          <a:bodyPr>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MA" sz="40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Arial" pitchFamily="34" charset="0"/>
                <a:ea typeface="+mj-ea"/>
                <a:cs typeface="Arial" pitchFamily="34" charset="0"/>
              </a:rPr>
              <a:t>خطاطة للمعايير الضابطة لعملية النقل </a:t>
            </a:r>
            <a:r>
              <a:rPr kumimoji="0" lang="ar-MA" sz="4000" b="1" i="0" u="none" strike="noStrike" kern="1200" cap="all" normalizeH="0" baseline="0" noProof="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Arial" pitchFamily="34" charset="0"/>
                <a:ea typeface="+mj-ea"/>
                <a:cs typeface="Arial" pitchFamily="34" charset="0"/>
              </a:rPr>
              <a:t>الديداكتيكي</a:t>
            </a:r>
            <a:r>
              <a:rPr kumimoji="0" lang="ar-MA" sz="40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mj-ea"/>
                <a:cs typeface="+mj-cs"/>
              </a:rPr>
              <a:t> </a:t>
            </a:r>
            <a:endParaRPr kumimoji="0" lang="fr-FR" sz="40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mj-ea"/>
              <a:cs typeface="+mj-cs"/>
            </a:endParaRPr>
          </a:p>
        </p:txBody>
      </p:sp>
      <p:pic>
        <p:nvPicPr>
          <p:cNvPr id="3" name="Picture 2"/>
          <p:cNvPicPr>
            <a:picLocks noChangeAspect="1" noChangeArrowheads="1"/>
          </p:cNvPicPr>
          <p:nvPr/>
        </p:nvPicPr>
        <p:blipFill>
          <a:blip r:embed="rId2" cstate="print"/>
          <a:srcRect/>
          <a:stretch>
            <a:fillRect/>
          </a:stretch>
        </p:blipFill>
        <p:spPr bwMode="auto">
          <a:xfrm>
            <a:off x="285720" y="785794"/>
            <a:ext cx="8572560" cy="589365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nvGraphicFramePr>
        <p:xfrm>
          <a:off x="142844" y="142852"/>
          <a:ext cx="8786874" cy="6500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76" y="539851"/>
            <a:ext cx="8858280" cy="6032421"/>
          </a:xfrm>
          <a:prstGeom prst="rect">
            <a:avLst/>
          </a:prstGeom>
          <a:ln>
            <a:solidFill>
              <a:schemeClr val="bg1"/>
            </a:solidFill>
          </a:ln>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Low" rtl="1"/>
            <a:r>
              <a:rPr lang="ar-MA" sz="3200" b="1" dirty="0">
                <a:solidFill>
                  <a:srgbClr val="760000"/>
                </a:solidFill>
              </a:rPr>
              <a:t>2. التعاقد </a:t>
            </a:r>
            <a:r>
              <a:rPr lang="ar-MA" sz="3200" b="1" dirty="0" err="1">
                <a:solidFill>
                  <a:srgbClr val="760000"/>
                </a:solidFill>
              </a:rPr>
              <a:t>الديداكتيكي</a:t>
            </a:r>
            <a:r>
              <a:rPr lang="ar-MA" sz="3200" b="1" dirty="0">
                <a:solidFill>
                  <a:srgbClr val="760000"/>
                </a:solidFill>
              </a:rPr>
              <a:t> ( </a:t>
            </a:r>
            <a:r>
              <a:rPr lang="fr-FR" sz="3200" b="1" dirty="0">
                <a:solidFill>
                  <a:srgbClr val="760000"/>
                </a:solidFill>
                <a:latin typeface="Baskerville Old Face" pitchFamily="18" charset="0"/>
              </a:rPr>
              <a:t>le Contrat didactique</a:t>
            </a:r>
            <a:r>
              <a:rPr lang="ar-MA" sz="3200" b="1" dirty="0">
                <a:solidFill>
                  <a:srgbClr val="760000"/>
                </a:solidFill>
              </a:rPr>
              <a:t>): </a:t>
            </a:r>
          </a:p>
          <a:p>
            <a:pPr algn="justLow" rtl="1"/>
            <a:endParaRPr lang="ar-MA" sz="2800" b="1" dirty="0">
              <a:solidFill>
                <a:srgbClr val="760000"/>
              </a:solidFill>
              <a:cs typeface="Arabic Transparent" pitchFamily="2" charset="-78"/>
            </a:endParaRPr>
          </a:p>
          <a:p>
            <a:pPr algn="justLow" rtl="1">
              <a:buFont typeface="Wingdings" pitchFamily="2" charset="2"/>
              <a:buChar char="ü"/>
            </a:pPr>
            <a:r>
              <a:rPr lang="ar-MA" sz="2800" b="1" dirty="0">
                <a:solidFill>
                  <a:schemeClr val="tx1"/>
                </a:solidFill>
                <a:cs typeface="Arabic Transparent" pitchFamily="2" charset="-78"/>
              </a:rPr>
              <a:t> بدأ مفهوم التعاقد </a:t>
            </a:r>
            <a:r>
              <a:rPr lang="ar-MA" sz="2800" b="1" dirty="0" err="1">
                <a:solidFill>
                  <a:schemeClr val="tx1"/>
                </a:solidFill>
                <a:cs typeface="Arabic Transparent" pitchFamily="2" charset="-78"/>
              </a:rPr>
              <a:t>الديداكتيكي</a:t>
            </a:r>
            <a:r>
              <a:rPr lang="ar-MA" sz="2800" b="1" dirty="0">
                <a:solidFill>
                  <a:schemeClr val="tx1"/>
                </a:solidFill>
                <a:cs typeface="Arabic Transparent" pitchFamily="2" charset="-78"/>
              </a:rPr>
              <a:t> يتبلور في الظهور مع أعمال ودراسات الباحث التربوي ” بروسو“ (</a:t>
            </a:r>
            <a:r>
              <a:rPr lang="fr-FR" sz="2800" b="1" dirty="0">
                <a:solidFill>
                  <a:schemeClr val="tx1"/>
                </a:solidFill>
                <a:latin typeface="Baskerville Old Face" pitchFamily="18" charset="0"/>
                <a:cs typeface="Arabic Transparent" pitchFamily="2" charset="-78"/>
              </a:rPr>
              <a:t>G. Brousseau,1986/1990 </a:t>
            </a:r>
            <a:r>
              <a:rPr lang="ar-MA" sz="2800" b="1" dirty="0">
                <a:solidFill>
                  <a:schemeClr val="tx1"/>
                </a:solidFill>
                <a:cs typeface="Arabic Transparent" pitchFamily="2" charset="-78"/>
              </a:rPr>
              <a:t>). وهذا المفهوم </a:t>
            </a:r>
            <a:r>
              <a:rPr lang="ar-MA" sz="2800" b="1" u="sng" dirty="0">
                <a:solidFill>
                  <a:srgbClr val="002060"/>
                </a:solidFill>
                <a:cs typeface="Arabic Transparent" pitchFamily="2" charset="-78"/>
              </a:rPr>
              <a:t>يراهن على </a:t>
            </a:r>
            <a:r>
              <a:rPr lang="ar-MA" sz="2800" b="1" u="sng" dirty="0" err="1">
                <a:solidFill>
                  <a:srgbClr val="002060"/>
                </a:solidFill>
                <a:cs typeface="Arabic Transparent" pitchFamily="2" charset="-78"/>
              </a:rPr>
              <a:t>سلوكات</a:t>
            </a:r>
            <a:r>
              <a:rPr lang="ar-MA" sz="2800" b="1" u="sng" dirty="0">
                <a:solidFill>
                  <a:srgbClr val="002060"/>
                </a:solidFill>
                <a:cs typeface="Arabic Transparent" pitchFamily="2" charset="-78"/>
              </a:rPr>
              <a:t> المدرس المنتظرة من التلاميذ وعلى </a:t>
            </a:r>
            <a:r>
              <a:rPr lang="ar-MA" sz="2800" b="1" u="sng" dirty="0" err="1">
                <a:solidFill>
                  <a:srgbClr val="002060"/>
                </a:solidFill>
                <a:cs typeface="Arabic Transparent" pitchFamily="2" charset="-78"/>
              </a:rPr>
              <a:t>سلوكات</a:t>
            </a:r>
            <a:r>
              <a:rPr lang="ar-MA" sz="2800" b="1" u="sng" dirty="0">
                <a:solidFill>
                  <a:srgbClr val="002060"/>
                </a:solidFill>
                <a:cs typeface="Arabic Transparent" pitchFamily="2" charset="-78"/>
              </a:rPr>
              <a:t> هؤلاء المنتظرة من المدرس، وعلاقات هؤلاء وأولئك بالمعرفة المستهدفة من قبل عملية التعلم </a:t>
            </a:r>
            <a:r>
              <a:rPr lang="ar-MA" sz="2800" b="1" dirty="0">
                <a:solidFill>
                  <a:schemeClr val="tx1"/>
                </a:solidFill>
                <a:cs typeface="Arabic Transparent" pitchFamily="2" charset="-78"/>
              </a:rPr>
              <a:t>.  </a:t>
            </a:r>
          </a:p>
          <a:p>
            <a:pPr algn="justLow" rtl="1">
              <a:buFont typeface="Wingdings" pitchFamily="2" charset="2"/>
              <a:buChar char="ü"/>
            </a:pPr>
            <a:r>
              <a:rPr lang="ar-MA" sz="2800" b="1" u="sng" dirty="0">
                <a:solidFill>
                  <a:srgbClr val="002060"/>
                </a:solidFill>
                <a:cs typeface="Arabic Transparent" pitchFamily="2" charset="-78"/>
              </a:rPr>
              <a:t>مجموع الضوابط </a:t>
            </a:r>
            <a:r>
              <a:rPr lang="ar-MA" sz="2800" b="1" u="sng" dirty="0" err="1">
                <a:solidFill>
                  <a:srgbClr val="002060"/>
                </a:solidFill>
                <a:cs typeface="Arabic Transparent" pitchFamily="2" charset="-78"/>
              </a:rPr>
              <a:t>و</a:t>
            </a:r>
            <a:r>
              <a:rPr lang="ar-MA" sz="2800" b="1" u="sng" dirty="0">
                <a:solidFill>
                  <a:srgbClr val="002060"/>
                </a:solidFill>
                <a:cs typeface="Arabic Transparent" pitchFamily="2" charset="-78"/>
              </a:rPr>
              <a:t> المحددات الواعية واللاواعية التي تحدد التفاعلات الصفية بين كل الفاعلين في العملية التعليمية التعلمية المدرس-المتعلم- المعرفة). </a:t>
            </a:r>
          </a:p>
          <a:p>
            <a:pPr algn="justLow" rtl="1">
              <a:buFont typeface="Wingdings" pitchFamily="2" charset="2"/>
              <a:buChar char="ü"/>
            </a:pPr>
            <a:r>
              <a:rPr lang="ar-MA" sz="2800" b="1" dirty="0">
                <a:solidFill>
                  <a:schemeClr val="tx1"/>
                </a:solidFill>
                <a:cs typeface="Arabic Transparent" pitchFamily="2" charset="-78"/>
              </a:rPr>
              <a:t> حسب الباحثة جانين فيلو(</a:t>
            </a:r>
            <a:r>
              <a:rPr lang="fr-FR" sz="2800" b="1" dirty="0">
                <a:solidFill>
                  <a:schemeClr val="tx1"/>
                </a:solidFill>
                <a:latin typeface="Baskerville Old Face" pitchFamily="18" charset="0"/>
                <a:cs typeface="Arabic Transparent" pitchFamily="2" charset="-78"/>
              </a:rPr>
              <a:t>J. </a:t>
            </a:r>
            <a:r>
              <a:rPr lang="fr-FR" sz="2800" b="1" dirty="0" err="1">
                <a:solidFill>
                  <a:schemeClr val="tx1"/>
                </a:solidFill>
                <a:latin typeface="Baskerville Old Face" pitchFamily="18" charset="0"/>
                <a:cs typeface="Arabic Transparent" pitchFamily="2" charset="-78"/>
              </a:rPr>
              <a:t>Filloux</a:t>
            </a:r>
            <a:r>
              <a:rPr lang="fr-FR" sz="2800" b="1" dirty="0">
                <a:solidFill>
                  <a:schemeClr val="tx1"/>
                </a:solidFill>
                <a:latin typeface="Baskerville Old Face" pitchFamily="18" charset="0"/>
                <a:cs typeface="Arabic Transparent" pitchFamily="2" charset="-78"/>
              </a:rPr>
              <a:t>,1973/1974</a:t>
            </a:r>
            <a:r>
              <a:rPr lang="ar-MA" sz="2800" b="1" dirty="0">
                <a:solidFill>
                  <a:schemeClr val="tx1"/>
                </a:solidFill>
                <a:cs typeface="Arabic Transparent" pitchFamily="2" charset="-78"/>
              </a:rPr>
              <a:t>) فان فكرة التعاقد تحيل على </a:t>
            </a:r>
            <a:r>
              <a:rPr lang="ar-MA" sz="2800" b="1" u="sng" dirty="0">
                <a:solidFill>
                  <a:srgbClr val="002060"/>
                </a:solidFill>
                <a:cs typeface="Arabic Transparent" pitchFamily="2" charset="-78"/>
              </a:rPr>
              <a:t>مجموع المعايير التي تسير العلاقات بين المدرس ومجموعة الفصل. وهي معايير يتم التصريح </a:t>
            </a:r>
            <a:r>
              <a:rPr lang="ar-MA" sz="2800" b="1" u="sng" dirty="0" err="1">
                <a:solidFill>
                  <a:srgbClr val="002060"/>
                </a:solidFill>
                <a:cs typeface="Arabic Transparent" pitchFamily="2" charset="-78"/>
              </a:rPr>
              <a:t>بها</a:t>
            </a:r>
            <a:r>
              <a:rPr lang="ar-MA" sz="2800" b="1" u="sng" dirty="0">
                <a:solidFill>
                  <a:srgbClr val="002060"/>
                </a:solidFill>
                <a:cs typeface="Arabic Transparent" pitchFamily="2" charset="-78"/>
              </a:rPr>
              <a:t> ، وقد تظل ضمنية </a:t>
            </a:r>
            <a:r>
              <a:rPr lang="ar-MA" sz="2800" b="1" dirty="0">
                <a:solidFill>
                  <a:schemeClr val="tx1"/>
                </a:solidFill>
                <a:cs typeface="Arabic Transparent" pitchFamily="2" charset="-78"/>
              </a:rPr>
              <a:t>.</a:t>
            </a:r>
            <a:endParaRPr lang="ar-MA" b="1" dirty="0">
              <a:solidFill>
                <a:schemeClr val="tx1"/>
              </a:solidFill>
              <a:cs typeface="Arabic Transparent" pitchFamily="2" charset="-78"/>
            </a:endParaRPr>
          </a:p>
          <a:p>
            <a:pPr rtl="1"/>
            <a:r>
              <a:rPr lang="ar-MA" b="1" dirty="0">
                <a:solidFill>
                  <a:schemeClr val="tx1"/>
                </a:solidFill>
                <a:cs typeface="Arabic Transparent" pitchFamily="2" charset="-78"/>
              </a:rPr>
              <a:t>لورنس </a:t>
            </a:r>
            <a:r>
              <a:rPr lang="ar-MA" b="1" dirty="0" err="1">
                <a:solidFill>
                  <a:schemeClr val="tx1"/>
                </a:solidFill>
                <a:cs typeface="Arabic Transparent" pitchFamily="2" charset="-78"/>
              </a:rPr>
              <a:t>كورنو</a:t>
            </a:r>
            <a:r>
              <a:rPr lang="ar-MA" b="1" dirty="0">
                <a:solidFill>
                  <a:schemeClr val="tx1"/>
                </a:solidFill>
                <a:cs typeface="Arabic Transparent" pitchFamily="2" charset="-78"/>
              </a:rPr>
              <a:t> وألان </a:t>
            </a:r>
            <a:r>
              <a:rPr lang="ar-MA" b="1" dirty="0" err="1">
                <a:solidFill>
                  <a:schemeClr val="tx1"/>
                </a:solidFill>
                <a:cs typeface="Arabic Transparent" pitchFamily="2" charset="-78"/>
              </a:rPr>
              <a:t>فرينو</a:t>
            </a:r>
            <a:r>
              <a:rPr lang="ar-MA" b="1" dirty="0">
                <a:solidFill>
                  <a:schemeClr val="tx1"/>
                </a:solidFill>
                <a:cs typeface="Arabic Transparent" pitchFamily="2" charset="-78"/>
              </a:rPr>
              <a:t>، الخطاب </a:t>
            </a:r>
            <a:r>
              <a:rPr lang="ar-MA" b="1" dirty="0" err="1">
                <a:solidFill>
                  <a:schemeClr val="tx1"/>
                </a:solidFill>
                <a:cs typeface="Arabic Transparent" pitchFamily="2" charset="-78"/>
              </a:rPr>
              <a:t>الديداكتيكي</a:t>
            </a:r>
            <a:r>
              <a:rPr lang="ar-MA" b="1" dirty="0">
                <a:solidFill>
                  <a:schemeClr val="tx1"/>
                </a:solidFill>
                <a:cs typeface="Arabic Transparent" pitchFamily="2" charset="-78"/>
              </a:rPr>
              <a:t>،2003 ، </a:t>
            </a:r>
            <a:r>
              <a:rPr lang="ar-MA" b="1" dirty="0" err="1">
                <a:solidFill>
                  <a:schemeClr val="tx1"/>
                </a:solidFill>
                <a:cs typeface="Arabic Transparent" pitchFamily="2" charset="-78"/>
              </a:rPr>
              <a:t>صص</a:t>
            </a:r>
            <a:r>
              <a:rPr lang="ar-MA" b="1" dirty="0">
                <a:solidFill>
                  <a:schemeClr val="tx1"/>
                </a:solidFill>
                <a:cs typeface="Arabic Transparent" pitchFamily="2" charset="-78"/>
              </a:rPr>
              <a:t>.54.55</a:t>
            </a:r>
            <a:endParaRPr lang="fr-FR" b="1" dirty="0">
              <a:solidFill>
                <a:schemeClr val="tx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nvGraphicFramePr>
        <p:xfrm>
          <a:off x="285720" y="611182"/>
          <a:ext cx="8643998" cy="4675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p:nvPr/>
        </p:nvSpPr>
        <p:spPr>
          <a:xfrm>
            <a:off x="142876" y="5429264"/>
            <a:ext cx="7500958" cy="52322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ar-MA" sz="28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abic Transparent" pitchFamily="2" charset="-78"/>
              </a:rPr>
              <a:t>التعاقد </a:t>
            </a:r>
            <a:r>
              <a:rPr lang="ar-MA" sz="2800" b="1" u="sng"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abic Transparent" pitchFamily="2" charset="-78"/>
              </a:rPr>
              <a:t>الديداكتيكي</a:t>
            </a:r>
            <a:r>
              <a:rPr lang="ar-MA" sz="28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abic Transparent" pitchFamily="2" charset="-78"/>
              </a:rPr>
              <a:t> هو المحرك الحقيقي للعلاقة الديداكتيكية </a:t>
            </a:r>
            <a:endParaRPr lang="fr-FR" sz="28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abic Transparent" pitchFamily="2" charset="-78"/>
            </a:endParaRPr>
          </a:p>
        </p:txBody>
      </p:sp>
      <p:sp>
        <p:nvSpPr>
          <p:cNvPr id="5" name="Flèche gauche 4"/>
          <p:cNvSpPr/>
          <p:nvPr/>
        </p:nvSpPr>
        <p:spPr>
          <a:xfrm>
            <a:off x="7643834" y="5429264"/>
            <a:ext cx="1285884" cy="500066"/>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ZoneTexte 6"/>
          <p:cNvSpPr txBox="1"/>
          <p:nvPr/>
        </p:nvSpPr>
        <p:spPr>
          <a:xfrm>
            <a:off x="571472" y="6172162"/>
            <a:ext cx="7715304" cy="400110"/>
          </a:xfrm>
          <a:prstGeom prst="rect">
            <a:avLst/>
          </a:prstGeom>
          <a:noFill/>
        </p:spPr>
        <p:txBody>
          <a:bodyPr wrap="square" rtlCol="0">
            <a:spAutoFit/>
          </a:bodyPr>
          <a:lstStyle/>
          <a:p>
            <a:pPr algn="r" rtl="1"/>
            <a:r>
              <a:rPr lang="ar-MA" sz="2000" dirty="0">
                <a:cs typeface="Arabic Transparent" pitchFamily="2" charset="-78"/>
              </a:rPr>
              <a:t>فليب </a:t>
            </a:r>
            <a:r>
              <a:rPr lang="ar-MA" sz="2000" dirty="0" err="1">
                <a:cs typeface="Arabic Transparent" pitchFamily="2" charset="-78"/>
              </a:rPr>
              <a:t>جوناير</a:t>
            </a:r>
            <a:r>
              <a:rPr lang="ar-MA" sz="2000" dirty="0">
                <a:cs typeface="Arabic Transparent" pitchFamily="2" charset="-78"/>
              </a:rPr>
              <a:t> و سيسيل </a:t>
            </a:r>
            <a:r>
              <a:rPr lang="ar-MA" sz="2000" dirty="0" err="1">
                <a:cs typeface="Arabic Transparent" pitchFamily="2" charset="-78"/>
              </a:rPr>
              <a:t>فاندر</a:t>
            </a:r>
            <a:r>
              <a:rPr lang="ar-MA" sz="2000" dirty="0">
                <a:cs typeface="Arabic Transparent" pitchFamily="2" charset="-78"/>
              </a:rPr>
              <a:t> </a:t>
            </a:r>
            <a:r>
              <a:rPr lang="ar-MA" sz="2000" dirty="0" err="1">
                <a:cs typeface="Arabic Transparent" pitchFamily="2" charset="-78"/>
              </a:rPr>
              <a:t>بورخت</a:t>
            </a:r>
            <a:r>
              <a:rPr lang="ar-MA" sz="2000" dirty="0">
                <a:cs typeface="Arabic Transparent" pitchFamily="2" charset="-78"/>
              </a:rPr>
              <a:t> ، التكوين </a:t>
            </a:r>
            <a:r>
              <a:rPr lang="ar-MA" sz="2000" dirty="0" err="1">
                <a:cs typeface="Arabic Transparent" pitchFamily="2" charset="-78"/>
              </a:rPr>
              <a:t>الديداكتيكي</a:t>
            </a:r>
            <a:r>
              <a:rPr lang="ar-MA" sz="2000" dirty="0">
                <a:cs typeface="Arabic Transparent" pitchFamily="2" charset="-78"/>
              </a:rPr>
              <a:t> للمدرسين ، 2011، </a:t>
            </a:r>
            <a:r>
              <a:rPr lang="ar-MA" sz="2000" dirty="0" err="1">
                <a:cs typeface="Arabic Transparent" pitchFamily="2" charset="-78"/>
              </a:rPr>
              <a:t>ص</a:t>
            </a:r>
            <a:r>
              <a:rPr lang="ar-MA" sz="2000" dirty="0">
                <a:cs typeface="Arabic Transparent" pitchFamily="2" charset="-78"/>
              </a:rPr>
              <a:t>. 247. </a:t>
            </a:r>
            <a:endParaRPr lang="fr-FR" sz="2000" dirty="0">
              <a:cs typeface="Arabic Transparent" pitchFamily="2" charset="-7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76" y="1478712"/>
            <a:ext cx="8858280" cy="4093428"/>
          </a:xfrm>
          <a:prstGeom prst="rect">
            <a:avLst/>
          </a:prstGeom>
          <a:ln>
            <a:solidFill>
              <a:schemeClr val="bg1"/>
            </a:solidFill>
          </a:ln>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Low" rtl="1"/>
            <a:r>
              <a:rPr lang="ar-MA" sz="3200" b="1" dirty="0">
                <a:solidFill>
                  <a:srgbClr val="760000"/>
                </a:solidFill>
              </a:rPr>
              <a:t>2. المثلث </a:t>
            </a:r>
            <a:r>
              <a:rPr lang="ar-MA" sz="3200" b="1" dirty="0" err="1">
                <a:solidFill>
                  <a:srgbClr val="760000"/>
                </a:solidFill>
              </a:rPr>
              <a:t>الديداكتيكي</a:t>
            </a:r>
            <a:r>
              <a:rPr lang="ar-MA" sz="3200" b="1" dirty="0">
                <a:solidFill>
                  <a:srgbClr val="760000"/>
                </a:solidFill>
              </a:rPr>
              <a:t> ( </a:t>
            </a:r>
            <a:r>
              <a:rPr lang="fr-FR" sz="3200" b="1" dirty="0">
                <a:solidFill>
                  <a:srgbClr val="760000"/>
                </a:solidFill>
                <a:latin typeface="Baskerville Old Face" pitchFamily="18" charset="0"/>
              </a:rPr>
              <a:t>le Triangle didactique</a:t>
            </a:r>
            <a:r>
              <a:rPr lang="ar-MA" sz="3200" b="1" dirty="0">
                <a:solidFill>
                  <a:srgbClr val="760000"/>
                </a:solidFill>
              </a:rPr>
              <a:t>): </a:t>
            </a:r>
          </a:p>
          <a:p>
            <a:pPr algn="justLow" rtl="1"/>
            <a:endParaRPr lang="ar-MA" sz="2800" b="1" dirty="0">
              <a:solidFill>
                <a:srgbClr val="760000"/>
              </a:solidFill>
              <a:cs typeface="Arabic Transparent" pitchFamily="2" charset="-78"/>
            </a:endParaRPr>
          </a:p>
          <a:p>
            <a:pPr algn="justLow" rtl="1">
              <a:buFont typeface="Wingdings" pitchFamily="2" charset="2"/>
              <a:buChar char="ü"/>
            </a:pPr>
            <a:r>
              <a:rPr lang="ar-MA" sz="2800" b="1" dirty="0">
                <a:solidFill>
                  <a:schemeClr val="tx1"/>
                </a:solidFill>
                <a:cs typeface="Arabic Transparent" pitchFamily="2" charset="-78"/>
              </a:rPr>
              <a:t> في معظم الأدبيات التربوية الغربية </a:t>
            </a:r>
            <a:r>
              <a:rPr lang="ar-MA" sz="2800" b="1" dirty="0" err="1">
                <a:solidFill>
                  <a:schemeClr val="tx1"/>
                </a:solidFill>
                <a:cs typeface="Arabic Transparent" pitchFamily="2" charset="-78"/>
              </a:rPr>
              <a:t>الفركوفونية</a:t>
            </a:r>
            <a:r>
              <a:rPr lang="ar-MA" sz="2800" b="1" dirty="0">
                <a:solidFill>
                  <a:schemeClr val="tx1"/>
                </a:solidFill>
                <a:cs typeface="Arabic Transparent" pitchFamily="2" charset="-78"/>
              </a:rPr>
              <a:t> لا نجد فرقا بين المثلث </a:t>
            </a:r>
            <a:r>
              <a:rPr lang="ar-MA" sz="2800" b="1" dirty="0" err="1">
                <a:solidFill>
                  <a:schemeClr val="tx1"/>
                </a:solidFill>
                <a:cs typeface="Arabic Transparent" pitchFamily="2" charset="-78"/>
              </a:rPr>
              <a:t>الديداكتيكي</a:t>
            </a:r>
            <a:r>
              <a:rPr lang="ar-MA" sz="2800" b="1" dirty="0">
                <a:solidFill>
                  <a:schemeClr val="tx1"/>
                </a:solidFill>
                <a:cs typeface="Arabic Transparent" pitchFamily="2" charset="-78"/>
              </a:rPr>
              <a:t> والمثلث </a:t>
            </a:r>
            <a:r>
              <a:rPr lang="ar-MA" sz="2800" b="1" dirty="0" err="1">
                <a:solidFill>
                  <a:schemeClr val="tx1"/>
                </a:solidFill>
                <a:cs typeface="Arabic Transparent" pitchFamily="2" charset="-78"/>
              </a:rPr>
              <a:t>البيداغوجي</a:t>
            </a:r>
            <a:r>
              <a:rPr lang="ar-MA" sz="2800" b="1" dirty="0">
                <a:solidFill>
                  <a:schemeClr val="tx1"/>
                </a:solidFill>
                <a:cs typeface="Arabic Transparent" pitchFamily="2" charset="-78"/>
              </a:rPr>
              <a:t> ، حيث يتم استعمال المفهومين بنفس المعنى</a:t>
            </a:r>
            <a:r>
              <a:rPr lang="fr-FR" sz="2800" b="1" dirty="0">
                <a:solidFill>
                  <a:schemeClr val="tx1"/>
                </a:solidFill>
                <a:cs typeface="Arabic Transparent" pitchFamily="2" charset="-78"/>
              </a:rPr>
              <a:t> </a:t>
            </a:r>
            <a:r>
              <a:rPr lang="ar-MA" sz="2800" b="1" dirty="0">
                <a:solidFill>
                  <a:schemeClr val="tx1"/>
                </a:solidFill>
                <a:cs typeface="Arabic Transparent" pitchFamily="2" charset="-78"/>
              </a:rPr>
              <a:t>. </a:t>
            </a:r>
            <a:endParaRPr lang="fr-FR" sz="2800" b="1" dirty="0">
              <a:solidFill>
                <a:schemeClr val="tx1"/>
              </a:solidFill>
              <a:cs typeface="Arabic Transparent" pitchFamily="2" charset="-78"/>
            </a:endParaRPr>
          </a:p>
          <a:p>
            <a:pPr algn="justLow" rtl="1">
              <a:buFont typeface="Wingdings" pitchFamily="2" charset="2"/>
              <a:buChar char="ü"/>
            </a:pPr>
            <a:r>
              <a:rPr lang="fr-FR" sz="2800" b="1" dirty="0">
                <a:solidFill>
                  <a:schemeClr val="tx1"/>
                </a:solidFill>
                <a:cs typeface="Arabic Transparent" pitchFamily="2" charset="-78"/>
              </a:rPr>
              <a:t> </a:t>
            </a:r>
            <a:r>
              <a:rPr lang="ar-MA" sz="2800" b="1" dirty="0">
                <a:solidFill>
                  <a:schemeClr val="tx1"/>
                </a:solidFill>
                <a:cs typeface="Arabic Transparent" pitchFamily="2" charset="-78"/>
              </a:rPr>
              <a:t> حسب جون هوسي ( </a:t>
            </a:r>
            <a:r>
              <a:rPr lang="fr-FR" sz="2800" b="1" dirty="0">
                <a:solidFill>
                  <a:schemeClr val="tx1"/>
                </a:solidFill>
                <a:cs typeface="Arabic Transparent" pitchFamily="2" charset="-78"/>
              </a:rPr>
              <a:t>J.Houssaye</a:t>
            </a:r>
            <a:r>
              <a:rPr lang="ar-MA" sz="2800" b="1" dirty="0">
                <a:solidFill>
                  <a:schemeClr val="tx1"/>
                </a:solidFill>
                <a:cs typeface="Arabic Transparent" pitchFamily="2" charset="-78"/>
              </a:rPr>
              <a:t> )“ </a:t>
            </a:r>
            <a:r>
              <a:rPr lang="ar-MA" sz="2800" b="1" dirty="0">
                <a:solidFill>
                  <a:srgbClr val="C00000"/>
                </a:solidFill>
                <a:cs typeface="Arabic Transparent" pitchFamily="2" charset="-78"/>
              </a:rPr>
              <a:t>تتحدد الوضعية البيداغوجية من خلال مثلث مكون من ثلاث عناصر وهي : المعرفة ، المدرس والتلاميذ. </a:t>
            </a:r>
            <a:r>
              <a:rPr lang="ar-MA" sz="2800" b="1" dirty="0">
                <a:solidFill>
                  <a:schemeClr val="tx1"/>
                </a:solidFill>
                <a:cs typeface="Arabic Transparent" pitchFamily="2" charset="-78"/>
              </a:rPr>
              <a:t>” </a:t>
            </a:r>
          </a:p>
          <a:p>
            <a:pPr algn="just"/>
            <a:r>
              <a:rPr lang="fr-FR" sz="2000" b="1" dirty="0">
                <a:solidFill>
                  <a:schemeClr val="tx1"/>
                </a:solidFill>
                <a:latin typeface="Bell MT" pitchFamily="18" charset="0"/>
                <a:cs typeface="Arabic Transparent" pitchFamily="2" charset="-78"/>
              </a:rPr>
              <a:t>J.Houssaye,(2005), le Triangle pédagogique ou comment comprendre la situation pédagogique , in la pédagogie une encyclopédie aujourd’hui, ESF édit, p.15. </a:t>
            </a:r>
            <a:r>
              <a:rPr lang="ar-MA" sz="2000" b="1" dirty="0">
                <a:solidFill>
                  <a:schemeClr val="tx1"/>
                </a:solidFill>
                <a:latin typeface="Bell MT" pitchFamily="18" charset="0"/>
                <a:cs typeface="Arabic Transparent" pitchFamily="2" charset="-78"/>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sz="3200" b="1" dirty="0">
                <a:latin typeface="Agency FB" pitchFamily="34" charset="0"/>
                <a:cs typeface="Arabic Transparent" pitchFamily="2" charset="-78"/>
              </a:rPr>
              <a:t>تقديم عام للبرنامج : </a:t>
            </a:r>
            <a:endParaRPr lang="fr-FR" sz="3200" b="1" dirty="0">
              <a:latin typeface="Agency FB" pitchFamily="34" charset="0"/>
              <a:cs typeface="Arabic Transparent" pitchFamily="2" charset="-78"/>
            </a:endParaRPr>
          </a:p>
        </p:txBody>
      </p:sp>
      <p:sp>
        <p:nvSpPr>
          <p:cNvPr id="5" name="Titre 1"/>
          <p:cNvSpPr txBox="1">
            <a:spLocks/>
          </p:cNvSpPr>
          <p:nvPr/>
        </p:nvSpPr>
        <p:spPr bwMode="auto">
          <a:xfrm>
            <a:off x="357158" y="2571752"/>
            <a:ext cx="848204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lang="ar-MA" sz="4000" b="1" dirty="0">
                <a:latin typeface="Agency FB" pitchFamily="34" charset="0"/>
                <a:ea typeface="+mj-ea"/>
                <a:cs typeface="Andalus" pitchFamily="2" charset="-78"/>
              </a:rPr>
              <a:t>الإشكالية العامة لعلم الديداكتيك:</a:t>
            </a:r>
          </a:p>
          <a:p>
            <a:pPr marL="0" marR="0" lvl="0" indent="0" algn="ctr" defTabSz="914400" rtl="1" eaLnBrk="1" fontAlgn="base" latinLnBrk="0" hangingPunct="1">
              <a:lnSpc>
                <a:spcPct val="100000"/>
              </a:lnSpc>
              <a:spcBef>
                <a:spcPct val="0"/>
              </a:spcBef>
              <a:spcAft>
                <a:spcPct val="0"/>
              </a:spcAft>
              <a:buClrTx/>
              <a:buSzTx/>
              <a:buFontTx/>
              <a:buNone/>
              <a:tabLst/>
              <a:defRPr/>
            </a:pPr>
            <a:r>
              <a:rPr lang="ar-MA" sz="4000" b="1" dirty="0">
                <a:latin typeface="Agency FB" pitchFamily="34" charset="0"/>
                <a:ea typeface="+mj-ea"/>
                <a:cs typeface="Andalus" pitchFamily="2" charset="-78"/>
              </a:rPr>
              <a:t> الموضوع / المنهج/ الوظيفة  </a:t>
            </a:r>
            <a:endParaRPr kumimoji="0" lang="fr-FR" sz="4000" b="1" i="0" u="none" strike="noStrike" kern="1200" cap="none" spc="0" normalizeH="0" baseline="0" noProof="0" dirty="0">
              <a:ln>
                <a:noFill/>
              </a:ln>
              <a:solidFill>
                <a:schemeClr val="tx1"/>
              </a:solidFill>
              <a:effectLst/>
              <a:uLnTx/>
              <a:uFillTx/>
              <a:latin typeface="Agency FB" pitchFamily="34" charset="0"/>
              <a:ea typeface="+mj-ea"/>
              <a:cs typeface="Andalus" pitchFamily="2" charset="-7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angle isocèle 1"/>
          <p:cNvSpPr/>
          <p:nvPr/>
        </p:nvSpPr>
        <p:spPr>
          <a:xfrm>
            <a:off x="1142976" y="1785926"/>
            <a:ext cx="6215106" cy="4500594"/>
          </a:xfrm>
          <a:prstGeom prst="triangle">
            <a:avLst>
              <a:gd name="adj" fmla="val 50000"/>
            </a:avLst>
          </a:prstGeom>
          <a:solidFill>
            <a:schemeClr val="accent3"/>
          </a:solidFill>
        </p:spPr>
        <p:style>
          <a:lnRef idx="1">
            <a:schemeClr val="accent2"/>
          </a:lnRef>
          <a:fillRef idx="1003">
            <a:schemeClr val="lt2"/>
          </a:fillRef>
          <a:effectRef idx="1">
            <a:schemeClr val="accent2"/>
          </a:effectRef>
          <a:fontRef idx="minor">
            <a:schemeClr val="dk1"/>
          </a:fontRef>
        </p:style>
        <p:txBody>
          <a:bodyPr rtlCol="0" anchor="ctr"/>
          <a:lstStyle/>
          <a:p>
            <a:pPr algn="ctr"/>
            <a:endParaRPr lang="fr-FR" sz="32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7" name="Triangle isocèle 6"/>
          <p:cNvSpPr/>
          <p:nvPr/>
        </p:nvSpPr>
        <p:spPr>
          <a:xfrm>
            <a:off x="3327681" y="1785926"/>
            <a:ext cx="1857388" cy="1357322"/>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MA" sz="2400" b="1" dirty="0"/>
              <a:t>المعرفة </a:t>
            </a:r>
            <a:endParaRPr lang="fr-FR" sz="2400" b="1" dirty="0"/>
          </a:p>
        </p:txBody>
      </p:sp>
      <p:sp>
        <p:nvSpPr>
          <p:cNvPr id="8" name="Triangle isocèle 7"/>
          <p:cNvSpPr/>
          <p:nvPr/>
        </p:nvSpPr>
        <p:spPr>
          <a:xfrm>
            <a:off x="5429256" y="4929198"/>
            <a:ext cx="1928826" cy="1357322"/>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MA" sz="2400" b="1" dirty="0"/>
              <a:t>المدرس  </a:t>
            </a:r>
            <a:endParaRPr lang="fr-FR" sz="2400" b="1" dirty="0"/>
          </a:p>
        </p:txBody>
      </p:sp>
      <p:sp>
        <p:nvSpPr>
          <p:cNvPr id="9" name="Triangle isocèle 8"/>
          <p:cNvSpPr/>
          <p:nvPr/>
        </p:nvSpPr>
        <p:spPr>
          <a:xfrm>
            <a:off x="1142976" y="4929198"/>
            <a:ext cx="1857388" cy="1357322"/>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MA" sz="2400" b="1" dirty="0"/>
              <a:t>التلاميذ </a:t>
            </a:r>
            <a:endParaRPr lang="fr-FR" sz="2400" b="1" dirty="0"/>
          </a:p>
        </p:txBody>
      </p:sp>
      <p:sp>
        <p:nvSpPr>
          <p:cNvPr id="10" name="ZoneTexte 9"/>
          <p:cNvSpPr txBox="1"/>
          <p:nvPr/>
        </p:nvSpPr>
        <p:spPr>
          <a:xfrm rot="18780474">
            <a:off x="2136080" y="4088739"/>
            <a:ext cx="3778136" cy="646331"/>
          </a:xfrm>
          <a:prstGeom prst="rect">
            <a:avLst/>
          </a:prstGeom>
          <a:noFill/>
        </p:spPr>
        <p:txBody>
          <a:bodyPr wrap="square" rtlCol="0">
            <a:spAutoFit/>
          </a:bodyPr>
          <a:lstStyle/>
          <a:p>
            <a:pPr algn="ctr"/>
            <a:r>
              <a:rPr lang="ar-MA" sz="3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المثلث </a:t>
            </a:r>
            <a:r>
              <a:rPr lang="ar-MA" sz="3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الديداكتيكي</a:t>
            </a:r>
            <a:r>
              <a:rPr lang="ar-MA" sz="3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endParaRPr lang="fr-FR" sz="3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11" name="ZoneTexte 10"/>
          <p:cNvSpPr txBox="1"/>
          <p:nvPr/>
        </p:nvSpPr>
        <p:spPr>
          <a:xfrm rot="3308729">
            <a:off x="3797353" y="3568426"/>
            <a:ext cx="4617566" cy="523220"/>
          </a:xfrm>
          <a:prstGeom prst="rect">
            <a:avLst/>
          </a:prstGeom>
          <a:noFill/>
        </p:spPr>
        <p:txBody>
          <a:bodyPr wrap="square" rtlCol="0">
            <a:spAutoFit/>
          </a:bodyPr>
          <a:lstStyle/>
          <a:p>
            <a:pPr algn="ctr" rtl="1"/>
            <a:r>
              <a:rPr lang="ar-MA" sz="2800" b="1" dirty="0">
                <a:solidFill>
                  <a:srgbClr val="002060"/>
                </a:solidFill>
                <a:cs typeface="+mj-cs"/>
              </a:rPr>
              <a:t>محـــــــــــــــور التـــــــدريس </a:t>
            </a:r>
            <a:endParaRPr lang="fr-FR" sz="2800" b="1" dirty="0">
              <a:solidFill>
                <a:srgbClr val="002060"/>
              </a:solidFill>
              <a:cs typeface="+mj-cs"/>
            </a:endParaRPr>
          </a:p>
        </p:txBody>
      </p:sp>
      <p:sp>
        <p:nvSpPr>
          <p:cNvPr id="12" name="ZoneTexte 11"/>
          <p:cNvSpPr txBox="1"/>
          <p:nvPr/>
        </p:nvSpPr>
        <p:spPr>
          <a:xfrm>
            <a:off x="2428860" y="6263366"/>
            <a:ext cx="4617566" cy="523220"/>
          </a:xfrm>
          <a:prstGeom prst="rect">
            <a:avLst/>
          </a:prstGeom>
          <a:noFill/>
        </p:spPr>
        <p:txBody>
          <a:bodyPr wrap="square" rtlCol="0">
            <a:spAutoFit/>
          </a:bodyPr>
          <a:lstStyle/>
          <a:p>
            <a:pPr algn="ctr" rtl="1"/>
            <a:r>
              <a:rPr lang="ar-MA" sz="2800" b="1" dirty="0">
                <a:solidFill>
                  <a:srgbClr val="002060"/>
                </a:solidFill>
                <a:cs typeface="+mj-cs"/>
              </a:rPr>
              <a:t>محـــــــــــــــور التـــــــكـــــــوين  </a:t>
            </a:r>
            <a:endParaRPr lang="fr-FR" sz="2800" b="1" dirty="0">
              <a:solidFill>
                <a:srgbClr val="002060"/>
              </a:solidFill>
              <a:cs typeface="+mj-cs"/>
            </a:endParaRPr>
          </a:p>
        </p:txBody>
      </p:sp>
      <p:sp>
        <p:nvSpPr>
          <p:cNvPr id="13" name="ZoneTexte 12"/>
          <p:cNvSpPr txBox="1"/>
          <p:nvPr/>
        </p:nvSpPr>
        <p:spPr>
          <a:xfrm rot="18295207">
            <a:off x="155580" y="3624876"/>
            <a:ext cx="4617566" cy="523220"/>
          </a:xfrm>
          <a:prstGeom prst="rect">
            <a:avLst/>
          </a:prstGeom>
          <a:noFill/>
        </p:spPr>
        <p:txBody>
          <a:bodyPr wrap="square" rtlCol="0">
            <a:spAutoFit/>
          </a:bodyPr>
          <a:lstStyle/>
          <a:p>
            <a:pPr algn="ctr" rtl="1"/>
            <a:r>
              <a:rPr lang="ar-MA" sz="2800" b="1" dirty="0">
                <a:solidFill>
                  <a:srgbClr val="002060"/>
                </a:solidFill>
                <a:cs typeface="+mj-cs"/>
              </a:rPr>
              <a:t>محـــــــــــــــور التــــــعلـــــــــم  </a:t>
            </a:r>
            <a:endParaRPr lang="fr-FR" sz="2800" b="1" dirty="0">
              <a:solidFill>
                <a:srgbClr val="002060"/>
              </a:solidFill>
              <a:cs typeface="+mj-cs"/>
            </a:endParaRPr>
          </a:p>
        </p:txBody>
      </p:sp>
      <p:sp>
        <p:nvSpPr>
          <p:cNvPr id="15" name="ZoneTexte 14"/>
          <p:cNvSpPr txBox="1"/>
          <p:nvPr/>
        </p:nvSpPr>
        <p:spPr>
          <a:xfrm>
            <a:off x="0" y="428604"/>
            <a:ext cx="8929718" cy="830997"/>
          </a:xfrm>
          <a:prstGeom prst="rect">
            <a:avLst/>
          </a:prstGeom>
          <a:noFill/>
        </p:spPr>
        <p:txBody>
          <a:bodyPr wrap="square" rtlCol="0">
            <a:spAutoFit/>
          </a:bodyPr>
          <a:lstStyle/>
          <a:p>
            <a:pPr algn="justLow" rtl="1"/>
            <a:r>
              <a:rPr lang="ar-MA" sz="2400" b="1" dirty="0">
                <a:cs typeface="Arabic Transparent" pitchFamily="2" charset="-78"/>
              </a:rPr>
              <a:t>المثلث </a:t>
            </a:r>
            <a:r>
              <a:rPr lang="ar-MA" sz="2400" b="1" dirty="0" err="1">
                <a:cs typeface="Arabic Transparent" pitchFamily="2" charset="-78"/>
              </a:rPr>
              <a:t>الديداكتيكي</a:t>
            </a:r>
            <a:r>
              <a:rPr lang="ar-MA" sz="2400" b="1" dirty="0">
                <a:cs typeface="Arabic Transparent" pitchFamily="2" charset="-78"/>
              </a:rPr>
              <a:t> متساوي الأضلاع مما يعني أهمية خلق توازن بين مكوناته عند التخطيط والتدبير لكل وضعية تعليمية </a:t>
            </a:r>
            <a:r>
              <a:rPr lang="ar-MA" sz="2400" b="1" dirty="0" err="1">
                <a:cs typeface="Arabic Transparent" pitchFamily="2" charset="-78"/>
              </a:rPr>
              <a:t>تعلمية</a:t>
            </a:r>
            <a:r>
              <a:rPr lang="ar-MA" sz="2400" b="1" dirty="0">
                <a:cs typeface="Arabic Transparent" pitchFamily="2" charset="-78"/>
              </a:rPr>
              <a:t> وعدم جعل أحد مكوناته مركز ثقل العملية.  </a:t>
            </a:r>
            <a:endParaRPr lang="fr-FR" sz="2400" b="1" dirty="0">
              <a:cs typeface="Arabic Transparent" pitchFamily="2" charset="-7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e 11"/>
          <p:cNvSpPr/>
          <p:nvPr/>
        </p:nvSpPr>
        <p:spPr>
          <a:xfrm>
            <a:off x="1357290" y="1571612"/>
            <a:ext cx="5929354" cy="5072098"/>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3" name="Triangle isocèle 12"/>
          <p:cNvSpPr/>
          <p:nvPr/>
        </p:nvSpPr>
        <p:spPr>
          <a:xfrm>
            <a:off x="1785918" y="1500174"/>
            <a:ext cx="4929222" cy="4000528"/>
          </a:xfrm>
          <a:prstGeom prst="triangle">
            <a:avLst>
              <a:gd name="adj" fmla="val 50000"/>
            </a:avLst>
          </a:prstGeom>
          <a:solidFill>
            <a:schemeClr val="accent3"/>
          </a:solidFill>
        </p:spPr>
        <p:style>
          <a:lnRef idx="1">
            <a:schemeClr val="accent2"/>
          </a:lnRef>
          <a:fillRef idx="1003">
            <a:schemeClr val="lt2"/>
          </a:fillRef>
          <a:effectRef idx="1">
            <a:schemeClr val="accent2"/>
          </a:effectRef>
          <a:fontRef idx="minor">
            <a:schemeClr val="dk1"/>
          </a:fontRef>
        </p:style>
        <p:txBody>
          <a:bodyPr rtlCol="0" anchor="ctr"/>
          <a:lstStyle/>
          <a:p>
            <a:pPr algn="ctr"/>
            <a:endParaRPr lang="fr-FR" sz="32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14" name="Triangle isocèle 13"/>
          <p:cNvSpPr/>
          <p:nvPr/>
        </p:nvSpPr>
        <p:spPr>
          <a:xfrm>
            <a:off x="3428992" y="1500174"/>
            <a:ext cx="1686594" cy="1357322"/>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MA" sz="2400" b="1" dirty="0"/>
              <a:t>ا</a:t>
            </a:r>
            <a:r>
              <a:rPr lang="ar-MA" sz="2000" b="1" dirty="0"/>
              <a:t>لمعرفة </a:t>
            </a:r>
            <a:endParaRPr lang="fr-FR" sz="2000" b="1" dirty="0"/>
          </a:p>
        </p:txBody>
      </p:sp>
      <p:sp>
        <p:nvSpPr>
          <p:cNvPr id="15" name="Triangle isocèle 14"/>
          <p:cNvSpPr/>
          <p:nvPr/>
        </p:nvSpPr>
        <p:spPr>
          <a:xfrm>
            <a:off x="4963678" y="4143380"/>
            <a:ext cx="1751462" cy="1357322"/>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MA" sz="2000" b="1" dirty="0"/>
              <a:t>المدرس</a:t>
            </a:r>
            <a:r>
              <a:rPr lang="ar-MA" sz="2400" b="1" dirty="0"/>
              <a:t>  </a:t>
            </a:r>
            <a:endParaRPr lang="fr-FR" sz="2400" b="1" dirty="0"/>
          </a:p>
        </p:txBody>
      </p:sp>
      <p:sp>
        <p:nvSpPr>
          <p:cNvPr id="16" name="Triangle isocèle 15"/>
          <p:cNvSpPr/>
          <p:nvPr/>
        </p:nvSpPr>
        <p:spPr>
          <a:xfrm>
            <a:off x="1785918" y="4143380"/>
            <a:ext cx="1686594" cy="1357322"/>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MA" sz="2000" b="1" dirty="0"/>
              <a:t>التلاميذ</a:t>
            </a:r>
            <a:r>
              <a:rPr lang="ar-MA" sz="2400" b="1" dirty="0"/>
              <a:t> </a:t>
            </a:r>
            <a:endParaRPr lang="fr-FR" sz="2400" b="1" dirty="0"/>
          </a:p>
        </p:txBody>
      </p:sp>
      <p:sp>
        <p:nvSpPr>
          <p:cNvPr id="17" name="ZoneTexte 16"/>
          <p:cNvSpPr txBox="1"/>
          <p:nvPr/>
        </p:nvSpPr>
        <p:spPr>
          <a:xfrm rot="18780474">
            <a:off x="2625025" y="3895339"/>
            <a:ext cx="2928059" cy="523220"/>
          </a:xfrm>
          <a:prstGeom prst="rect">
            <a:avLst/>
          </a:prstGeom>
          <a:noFill/>
        </p:spPr>
        <p:txBody>
          <a:bodyPr wrap="square" rtlCol="0">
            <a:spAutoFit/>
          </a:bodyPr>
          <a:lstStyle/>
          <a:p>
            <a:pPr algn="ctr"/>
            <a:r>
              <a:rPr lang="ar-MA" sz="28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المثلث </a:t>
            </a:r>
            <a:r>
              <a:rPr lang="ar-MA" sz="28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الديداكتيكي</a:t>
            </a:r>
            <a:r>
              <a:rPr lang="ar-MA" sz="28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endParaRPr lang="fr-FR" sz="28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18" name="ZoneTexte 17"/>
          <p:cNvSpPr txBox="1"/>
          <p:nvPr/>
        </p:nvSpPr>
        <p:spPr>
          <a:xfrm rot="3536403">
            <a:off x="3681433" y="3219696"/>
            <a:ext cx="4310292" cy="523220"/>
          </a:xfrm>
          <a:prstGeom prst="rect">
            <a:avLst/>
          </a:prstGeom>
          <a:noFill/>
        </p:spPr>
        <p:txBody>
          <a:bodyPr wrap="square" rtlCol="0">
            <a:spAutoFit/>
          </a:bodyPr>
          <a:lstStyle/>
          <a:p>
            <a:pPr algn="ctr" rtl="1"/>
            <a:r>
              <a:rPr lang="ar-MA" sz="2800" b="1" dirty="0">
                <a:solidFill>
                  <a:srgbClr val="002060"/>
                </a:solidFill>
                <a:cs typeface="+mj-cs"/>
              </a:rPr>
              <a:t>محـــــــــــــــور التـــــــدريس </a:t>
            </a:r>
            <a:endParaRPr lang="fr-FR" sz="2800" b="1" dirty="0">
              <a:solidFill>
                <a:srgbClr val="002060"/>
              </a:solidFill>
              <a:cs typeface="+mj-cs"/>
            </a:endParaRPr>
          </a:p>
        </p:txBody>
      </p:sp>
      <p:sp>
        <p:nvSpPr>
          <p:cNvPr id="19" name="ZoneTexte 18"/>
          <p:cNvSpPr txBox="1"/>
          <p:nvPr/>
        </p:nvSpPr>
        <p:spPr>
          <a:xfrm>
            <a:off x="2285984" y="5715016"/>
            <a:ext cx="4192962" cy="523220"/>
          </a:xfrm>
          <a:prstGeom prst="rect">
            <a:avLst/>
          </a:prstGeom>
          <a:noFill/>
        </p:spPr>
        <p:txBody>
          <a:bodyPr wrap="square" rtlCol="0">
            <a:spAutoFit/>
          </a:bodyPr>
          <a:lstStyle/>
          <a:p>
            <a:pPr algn="ctr" rtl="1"/>
            <a:r>
              <a:rPr lang="ar-MA" sz="2800" b="1" dirty="0">
                <a:solidFill>
                  <a:srgbClr val="002060"/>
                </a:solidFill>
                <a:cs typeface="+mj-cs"/>
              </a:rPr>
              <a:t>محـــــــــــــــور التـــــــكـــــــوين  </a:t>
            </a:r>
            <a:endParaRPr lang="fr-FR" sz="2800" b="1" dirty="0">
              <a:solidFill>
                <a:srgbClr val="002060"/>
              </a:solidFill>
              <a:cs typeface="+mj-cs"/>
            </a:endParaRPr>
          </a:p>
        </p:txBody>
      </p:sp>
      <p:sp>
        <p:nvSpPr>
          <p:cNvPr id="20" name="ZoneTexte 19"/>
          <p:cNvSpPr txBox="1"/>
          <p:nvPr/>
        </p:nvSpPr>
        <p:spPr>
          <a:xfrm rot="18077775">
            <a:off x="591638" y="3276056"/>
            <a:ext cx="4248652" cy="523220"/>
          </a:xfrm>
          <a:prstGeom prst="rect">
            <a:avLst/>
          </a:prstGeom>
          <a:noFill/>
        </p:spPr>
        <p:txBody>
          <a:bodyPr wrap="square" rtlCol="0">
            <a:spAutoFit/>
          </a:bodyPr>
          <a:lstStyle/>
          <a:p>
            <a:pPr algn="ctr" rtl="1"/>
            <a:r>
              <a:rPr lang="ar-MA" sz="2800" b="1" dirty="0">
                <a:solidFill>
                  <a:srgbClr val="002060"/>
                </a:solidFill>
                <a:cs typeface="+mj-cs"/>
              </a:rPr>
              <a:t>محـــــــــــــــور التــــــعلـــــــــم  </a:t>
            </a:r>
            <a:endParaRPr lang="fr-FR" sz="2800" b="1" dirty="0">
              <a:solidFill>
                <a:srgbClr val="002060"/>
              </a:solidFill>
              <a:cs typeface="+mj-cs"/>
            </a:endParaRPr>
          </a:p>
        </p:txBody>
      </p:sp>
      <p:sp>
        <p:nvSpPr>
          <p:cNvPr id="21" name="ZoneTexte 20"/>
          <p:cNvSpPr txBox="1"/>
          <p:nvPr/>
        </p:nvSpPr>
        <p:spPr>
          <a:xfrm>
            <a:off x="142876" y="285728"/>
            <a:ext cx="8929718" cy="1200329"/>
          </a:xfrm>
          <a:prstGeom prst="rect">
            <a:avLst/>
          </a:prstGeom>
          <a:noFill/>
        </p:spPr>
        <p:txBody>
          <a:bodyPr wrap="square" rtlCol="0">
            <a:spAutoFit/>
          </a:bodyPr>
          <a:lstStyle/>
          <a:p>
            <a:pPr algn="justLow" rtl="1"/>
            <a:r>
              <a:rPr lang="ar-MA" sz="2400" b="1" dirty="0">
                <a:cs typeface="Arabic Transparent" pitchFamily="2" charset="-78"/>
              </a:rPr>
              <a:t>يدعو جـون هوسـي (</a:t>
            </a:r>
            <a:r>
              <a:rPr lang="fr-FR" sz="2400" b="1" dirty="0">
                <a:cs typeface="Arabic Transparent" pitchFamily="2" charset="-78"/>
              </a:rPr>
              <a:t>J. Houssaye</a:t>
            </a:r>
            <a:r>
              <a:rPr lang="ar-MA" sz="2400" b="1" dirty="0">
                <a:cs typeface="Arabic Transparent" pitchFamily="2" charset="-78"/>
              </a:rPr>
              <a:t>)  إلى  ضرورة أن تتم دراسة المثلث </a:t>
            </a:r>
            <a:r>
              <a:rPr lang="ar-MA" sz="2400" b="1" dirty="0" err="1">
                <a:cs typeface="Arabic Transparent" pitchFamily="2" charset="-78"/>
              </a:rPr>
              <a:t>البيداغوجي</a:t>
            </a:r>
            <a:r>
              <a:rPr lang="ar-MA" sz="2400" b="1" dirty="0">
                <a:cs typeface="Arabic Transparent" pitchFamily="2" charset="-78"/>
              </a:rPr>
              <a:t> / </a:t>
            </a:r>
            <a:r>
              <a:rPr lang="ar-MA" sz="2400" b="1" dirty="0" err="1">
                <a:cs typeface="Arabic Transparent" pitchFamily="2" charset="-78"/>
              </a:rPr>
              <a:t>الديداكتيكي</a:t>
            </a:r>
            <a:r>
              <a:rPr lang="ar-MA" sz="2400" b="1" dirty="0">
                <a:cs typeface="Arabic Transparent" pitchFamily="2" charset="-78"/>
              </a:rPr>
              <a:t> في إطار حلقة دائرية تربط بين كل مكوناته الثلاث لتفادي حالة الاختلال عند مقاربة كل وضعية بيداغوجية ( مقاربة </a:t>
            </a:r>
            <a:r>
              <a:rPr lang="ar-MA" sz="2400" b="1" dirty="0" err="1">
                <a:cs typeface="Arabic Transparent" pitchFamily="2" charset="-78"/>
              </a:rPr>
              <a:t>ديداكتيكية</a:t>
            </a:r>
            <a:r>
              <a:rPr lang="ar-MA" sz="2400" b="1" dirty="0">
                <a:cs typeface="Arabic Transparent" pitchFamily="2" charset="-78"/>
              </a:rPr>
              <a:t> شمولية ) . </a:t>
            </a:r>
            <a:endParaRPr lang="fr-FR" sz="2400" b="1" dirty="0">
              <a:cs typeface="Arabic Transparent" pitchFamily="2" charset="-7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85852" y="500042"/>
            <a:ext cx="6858048"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itchFamily="34" charset="-128"/>
                <a:ea typeface="Arial Unicode MS" pitchFamily="34" charset="-128"/>
                <a:cs typeface="Arial Unicode MS" pitchFamily="34" charset="-128"/>
              </a:rPr>
              <a:t>أنشطة تطبيقية – توجيهية (1) : </a:t>
            </a:r>
            <a:endParaRPr lang="fr-F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itchFamily="34" charset="-128"/>
              <a:ea typeface="Arial Unicode MS" pitchFamily="34" charset="-128"/>
              <a:cs typeface="Arial Unicode MS" pitchFamily="34" charset="-128"/>
            </a:endParaRPr>
          </a:p>
        </p:txBody>
      </p:sp>
      <p:sp>
        <p:nvSpPr>
          <p:cNvPr id="3" name="ZoneTexte 2"/>
          <p:cNvSpPr txBox="1"/>
          <p:nvPr/>
        </p:nvSpPr>
        <p:spPr>
          <a:xfrm>
            <a:off x="142876" y="1478712"/>
            <a:ext cx="8858280" cy="3970318"/>
          </a:xfrm>
          <a:prstGeom prst="rect">
            <a:avLst/>
          </a:prstGeom>
          <a:ln>
            <a:solidFill>
              <a:schemeClr val="bg1"/>
            </a:solidFill>
          </a:ln>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lgn="justLow" rtl="1"/>
            <a:r>
              <a:rPr lang="ar-MA" sz="2800" b="1" dirty="0">
                <a:solidFill>
                  <a:srgbClr val="C00000"/>
                </a:solidFill>
                <a:latin typeface="Bell MT" pitchFamily="18" charset="0"/>
                <a:cs typeface="Arabic Transparent" pitchFamily="2" charset="-78"/>
              </a:rPr>
              <a:t>الوضعية رقم:1 </a:t>
            </a:r>
          </a:p>
          <a:p>
            <a:pPr marL="514350" indent="-514350" algn="justLow" rtl="1"/>
            <a:r>
              <a:rPr lang="ar-MA" sz="2800" b="1" dirty="0">
                <a:solidFill>
                  <a:schemeClr val="tx1"/>
                </a:solidFill>
                <a:latin typeface="Bell MT" pitchFamily="18" charset="0"/>
                <a:cs typeface="Arabic Transparent" pitchFamily="2" charset="-78"/>
              </a:rPr>
              <a:t>تابعت(ي) حصة دراسية في مواد : التاريخ أو الجغرافيا أو التربية على المواطنة، حيث أنجز الأستاذ(ة) نشاط تعليميا- </a:t>
            </a:r>
            <a:r>
              <a:rPr lang="ar-MA" sz="2800" b="1" dirty="0" err="1">
                <a:solidFill>
                  <a:schemeClr val="tx1"/>
                </a:solidFill>
                <a:latin typeface="Bell MT" pitchFamily="18" charset="0"/>
                <a:cs typeface="Arabic Transparent" pitchFamily="2" charset="-78"/>
              </a:rPr>
              <a:t>تعلميا</a:t>
            </a:r>
            <a:r>
              <a:rPr lang="ar-MA" sz="2800" b="1" dirty="0">
                <a:solidFill>
                  <a:schemeClr val="tx1"/>
                </a:solidFill>
                <a:latin typeface="Bell MT" pitchFamily="18" charset="0"/>
                <a:cs typeface="Arabic Transparent" pitchFamily="2" charset="-78"/>
              </a:rPr>
              <a:t> مع التلاميذ . </a:t>
            </a:r>
          </a:p>
          <a:p>
            <a:pPr marL="514350" indent="-514350" algn="justLow" rtl="1"/>
            <a:r>
              <a:rPr lang="ar-MA" sz="2800" b="1" dirty="0">
                <a:solidFill>
                  <a:schemeClr val="tx1"/>
                </a:solidFill>
                <a:latin typeface="Bell MT" pitchFamily="18" charset="0"/>
                <a:cs typeface="Arabic Transparent" pitchFamily="2" charset="-78"/>
              </a:rPr>
              <a:t>المطلوب : </a:t>
            </a:r>
          </a:p>
          <a:p>
            <a:pPr marL="514350" indent="-514350" algn="justLow" rtl="1"/>
            <a:r>
              <a:rPr lang="ar-MA" sz="2800" b="1" dirty="0">
                <a:solidFill>
                  <a:schemeClr val="tx1"/>
                </a:solidFill>
                <a:latin typeface="Bell MT" pitchFamily="18" charset="0"/>
                <a:cs typeface="Arabic Transparent" pitchFamily="2" charset="-78"/>
              </a:rPr>
              <a:t>انطلاقا من </a:t>
            </a:r>
            <a:r>
              <a:rPr lang="ar-MA" sz="2800" b="1" dirty="0" err="1">
                <a:solidFill>
                  <a:schemeClr val="tx1"/>
                </a:solidFill>
                <a:latin typeface="Bell MT" pitchFamily="18" charset="0"/>
                <a:cs typeface="Arabic Transparent" pitchFamily="2" charset="-78"/>
              </a:rPr>
              <a:t>مكتسباتك</a:t>
            </a:r>
            <a:r>
              <a:rPr lang="ar-MA" sz="2800" b="1" dirty="0">
                <a:solidFill>
                  <a:schemeClr val="tx1"/>
                </a:solidFill>
                <a:latin typeface="Bell MT" pitchFamily="18" charset="0"/>
                <a:cs typeface="Arabic Transparent" pitchFamily="2" charset="-78"/>
              </a:rPr>
              <a:t>(ي) النظرية حول مفهومي </a:t>
            </a:r>
            <a:r>
              <a:rPr lang="ar-MA" sz="2800" b="1" dirty="0" err="1">
                <a:solidFill>
                  <a:schemeClr val="tx1"/>
                </a:solidFill>
                <a:latin typeface="Bell MT" pitchFamily="18" charset="0"/>
                <a:cs typeface="Arabic Transparent" pitchFamily="2" charset="-78"/>
              </a:rPr>
              <a:t>الديداكتيك</a:t>
            </a:r>
            <a:r>
              <a:rPr lang="ar-MA" sz="2800" b="1" dirty="0">
                <a:solidFill>
                  <a:schemeClr val="tx1"/>
                </a:solidFill>
                <a:latin typeface="Bell MT" pitchFamily="18" charset="0"/>
                <a:cs typeface="Arabic Transparent" pitchFamily="2" charset="-78"/>
              </a:rPr>
              <a:t> و </a:t>
            </a:r>
            <a:r>
              <a:rPr lang="ar-MA" sz="2800" b="1" dirty="0" err="1">
                <a:solidFill>
                  <a:schemeClr val="tx1"/>
                </a:solidFill>
                <a:latin typeface="Bell MT" pitchFamily="18" charset="0"/>
                <a:cs typeface="Arabic Transparent" pitchFamily="2" charset="-78"/>
              </a:rPr>
              <a:t>البيداغوجيا</a:t>
            </a:r>
            <a:r>
              <a:rPr lang="ar-MA" sz="2800" b="1" dirty="0">
                <a:solidFill>
                  <a:schemeClr val="tx1"/>
                </a:solidFill>
                <a:latin typeface="Bell MT" pitchFamily="18" charset="0"/>
                <a:cs typeface="Arabic Transparent" pitchFamily="2" charset="-78"/>
              </a:rPr>
              <a:t> قم(ي) ببناء شبكة ملاحظة مع تعبئتها بما يتناسب انطلاقا من  الآتي : </a:t>
            </a:r>
          </a:p>
          <a:p>
            <a:pPr marL="514350" indent="-514350" algn="justLow" rtl="1">
              <a:buFont typeface="+mj-lt"/>
              <a:buAutoNum type="arabicPeriod"/>
            </a:pPr>
            <a:r>
              <a:rPr lang="ar-MA" sz="2800" b="1" dirty="0">
                <a:solidFill>
                  <a:srgbClr val="1E096D"/>
                </a:solidFill>
                <a:latin typeface="Bell MT" pitchFamily="18" charset="0"/>
                <a:cs typeface="Arabic Transparent" pitchFamily="2" charset="-78"/>
              </a:rPr>
              <a:t>مؤشرات الفعل </a:t>
            </a:r>
            <a:r>
              <a:rPr lang="ar-MA" sz="2800" b="1" dirty="0" err="1">
                <a:solidFill>
                  <a:srgbClr val="1E096D"/>
                </a:solidFill>
                <a:latin typeface="Bell MT" pitchFamily="18" charset="0"/>
                <a:cs typeface="Arabic Transparent" pitchFamily="2" charset="-78"/>
              </a:rPr>
              <a:t>الديداكتيكي</a:t>
            </a:r>
            <a:r>
              <a:rPr lang="ar-MA" sz="2800" b="1" dirty="0">
                <a:solidFill>
                  <a:srgbClr val="1E096D"/>
                </a:solidFill>
                <a:latin typeface="Bell MT" pitchFamily="18" charset="0"/>
                <a:cs typeface="Arabic Transparent" pitchFamily="2" charset="-78"/>
              </a:rPr>
              <a:t> ؛ </a:t>
            </a:r>
          </a:p>
          <a:p>
            <a:pPr marL="514350" indent="-514350" algn="justLow" rtl="1">
              <a:buFont typeface="+mj-lt"/>
              <a:buAutoNum type="arabicPeriod"/>
            </a:pPr>
            <a:r>
              <a:rPr lang="ar-MA" sz="2800" b="1" dirty="0">
                <a:solidFill>
                  <a:srgbClr val="1E096D"/>
                </a:solidFill>
                <a:latin typeface="Bell MT" pitchFamily="18" charset="0"/>
                <a:cs typeface="Arabic Transparent" pitchFamily="2" charset="-78"/>
              </a:rPr>
              <a:t>مؤشرات الفعل </a:t>
            </a:r>
            <a:r>
              <a:rPr lang="ar-MA" sz="2800" b="1" dirty="0" err="1">
                <a:solidFill>
                  <a:srgbClr val="1E096D"/>
                </a:solidFill>
                <a:latin typeface="Bell MT" pitchFamily="18" charset="0"/>
                <a:cs typeface="Arabic Transparent" pitchFamily="2" charset="-78"/>
              </a:rPr>
              <a:t>البيداغوجي</a:t>
            </a:r>
            <a:r>
              <a:rPr lang="ar-MA" sz="2800" b="1" dirty="0">
                <a:solidFill>
                  <a:srgbClr val="1E096D"/>
                </a:solidFill>
                <a:latin typeface="Bell MT" pitchFamily="18" charset="0"/>
                <a:cs typeface="Arabic Transparent" pitchFamily="2" charset="-78"/>
              </a:rPr>
              <a:t> ؛ </a:t>
            </a:r>
          </a:p>
          <a:p>
            <a:pPr marL="514350" indent="-514350" algn="justLow" rtl="1"/>
            <a:endParaRPr lang="ar-MA" sz="2800" b="1" dirty="0">
              <a:solidFill>
                <a:srgbClr val="C00000"/>
              </a:solidFill>
              <a:latin typeface="Bell MT" pitchFamily="18" charset="0"/>
              <a:cs typeface="Arabic Transparent" pitchFamily="2" charset="-7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76" y="785794"/>
            <a:ext cx="8858280" cy="5693866"/>
          </a:xfrm>
          <a:prstGeom prst="rect">
            <a:avLst/>
          </a:prstGeom>
          <a:ln>
            <a:solidFill>
              <a:schemeClr val="bg1"/>
            </a:solidFill>
          </a:ln>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lgn="justLow" rtl="1"/>
            <a:r>
              <a:rPr lang="ar-MA" sz="2800" b="1" dirty="0">
                <a:solidFill>
                  <a:srgbClr val="C00000"/>
                </a:solidFill>
                <a:latin typeface="Bell MT" pitchFamily="18" charset="0"/>
                <a:cs typeface="Arabic Transparent" pitchFamily="2" charset="-78"/>
              </a:rPr>
              <a:t>الوضعية رقم:2 </a:t>
            </a:r>
          </a:p>
          <a:p>
            <a:pPr marL="514350" indent="-514350" algn="justLow" rtl="1"/>
            <a:r>
              <a:rPr lang="ar-MA" sz="2800" b="1" dirty="0">
                <a:solidFill>
                  <a:schemeClr val="tx1"/>
                </a:solidFill>
                <a:latin typeface="Arial Unicode MS" pitchFamily="34" charset="-128"/>
                <a:ea typeface="Arial Unicode MS" pitchFamily="34" charset="-128"/>
                <a:cs typeface="Arabic Transparent" pitchFamily="2" charset="-78"/>
              </a:rPr>
              <a:t>اعتمادا على الكتاب المدرسي لمادة التاريخ أو الجغرافيا لمستويات السلك الثانوي التأهيلي ( جذع مشترك/ الأولى بكالوريا / الثانية بكالوريا آداب وعلوم إنسانية ). قم(ي) باختيار أي درس / وحدة تعليمية  في التاريخ أو في الجغرافيا حسب تخصصك(ي)لانجاز قراءة تشخيصية     تبرز فيها حدود تمظهرات / تجليات عملية النقل </a:t>
            </a:r>
            <a:r>
              <a:rPr lang="ar-MA" sz="2800" b="1" dirty="0" err="1">
                <a:solidFill>
                  <a:schemeClr val="tx1"/>
                </a:solidFill>
                <a:latin typeface="Arial Unicode MS" pitchFamily="34" charset="-128"/>
                <a:ea typeface="Arial Unicode MS" pitchFamily="34" charset="-128"/>
                <a:cs typeface="Arabic Transparent" pitchFamily="2" charset="-78"/>
              </a:rPr>
              <a:t>الديداكتيكي</a:t>
            </a:r>
            <a:r>
              <a:rPr lang="ar-MA" sz="2800" b="1" dirty="0">
                <a:solidFill>
                  <a:schemeClr val="tx1"/>
                </a:solidFill>
                <a:latin typeface="Arial Unicode MS" pitchFamily="34" charset="-128"/>
                <a:ea typeface="Arial Unicode MS" pitchFamily="34" charset="-128"/>
                <a:cs typeface="Arabic Transparent" pitchFamily="2" charset="-78"/>
              </a:rPr>
              <a:t> في الدرس انطلاقا من المعطيات التالية : </a:t>
            </a:r>
          </a:p>
          <a:p>
            <a:pPr marL="514350" indent="-514350" algn="justLow" rtl="1">
              <a:buFont typeface="+mj-lt"/>
              <a:buAutoNum type="arabicPeriod"/>
            </a:pPr>
            <a:r>
              <a:rPr lang="ar-MA" sz="2800" b="1" dirty="0">
                <a:solidFill>
                  <a:schemeClr val="tx1"/>
                </a:solidFill>
                <a:latin typeface="Bell MT" pitchFamily="18" charset="0"/>
                <a:cs typeface="Arabic Transparent" pitchFamily="2" charset="-78"/>
              </a:rPr>
              <a:t>مستويات حضور المعرفة الأكاديمية / العالمة في بناء الدرس وهيكلة أنشطته التعلمية ( نظريات – مفاهيم علمية – إشكاليات علمية ...الخ)  </a:t>
            </a:r>
          </a:p>
          <a:p>
            <a:pPr marL="514350" indent="-514350" algn="justLow" rtl="1">
              <a:buFont typeface="+mj-lt"/>
              <a:buAutoNum type="arabicPeriod"/>
            </a:pPr>
            <a:r>
              <a:rPr lang="ar-MA" sz="2800" b="1" dirty="0">
                <a:solidFill>
                  <a:schemeClr val="tx1"/>
                </a:solidFill>
                <a:latin typeface="Bell MT" pitchFamily="18" charset="0"/>
                <a:cs typeface="Arabic Transparent" pitchFamily="2" charset="-78"/>
              </a:rPr>
              <a:t>مدى احترام ضوابط عملية النقل </a:t>
            </a:r>
            <a:r>
              <a:rPr lang="ar-MA" sz="2800" b="1" dirty="0" err="1">
                <a:solidFill>
                  <a:schemeClr val="tx1"/>
                </a:solidFill>
                <a:latin typeface="Bell MT" pitchFamily="18" charset="0"/>
                <a:cs typeface="Arabic Transparent" pitchFamily="2" charset="-78"/>
              </a:rPr>
              <a:t>الديداكتيكي</a:t>
            </a:r>
            <a:r>
              <a:rPr lang="ar-MA" sz="2800" b="1" dirty="0">
                <a:solidFill>
                  <a:schemeClr val="tx1"/>
                </a:solidFill>
                <a:latin typeface="Bell MT" pitchFamily="18" charset="0"/>
                <a:cs typeface="Arabic Transparent" pitchFamily="2" charset="-78"/>
              </a:rPr>
              <a:t> في الدرس المشخص.</a:t>
            </a:r>
          </a:p>
          <a:p>
            <a:pPr marL="514350" indent="-514350" algn="justLow" rtl="1">
              <a:buFont typeface="+mj-lt"/>
              <a:buAutoNum type="arabicPeriod"/>
            </a:pPr>
            <a:r>
              <a:rPr lang="ar-MA" sz="2800" b="1" dirty="0">
                <a:solidFill>
                  <a:schemeClr val="tx1"/>
                </a:solidFill>
                <a:latin typeface="Bell MT" pitchFamily="18" charset="0"/>
                <a:cs typeface="Arabic Transparent" pitchFamily="2" charset="-78"/>
              </a:rPr>
              <a:t> مدى جدة </a:t>
            </a:r>
            <a:r>
              <a:rPr lang="ar-MA" sz="2800" b="1" dirty="0" err="1">
                <a:solidFill>
                  <a:schemeClr val="tx1"/>
                </a:solidFill>
                <a:latin typeface="Bell MT" pitchFamily="18" charset="0"/>
                <a:cs typeface="Arabic Transparent" pitchFamily="2" charset="-78"/>
              </a:rPr>
              <a:t>وراهنية</a:t>
            </a:r>
            <a:r>
              <a:rPr lang="ar-MA" sz="2800" b="1" dirty="0">
                <a:solidFill>
                  <a:schemeClr val="tx1"/>
                </a:solidFill>
                <a:latin typeface="Bell MT" pitchFamily="18" charset="0"/>
                <a:cs typeface="Arabic Transparent" pitchFamily="2" charset="-78"/>
              </a:rPr>
              <a:t> الموضوعات المتناولة في الدرس في ارتباطها بتطور وتقدم المعرفة العالمة على مستوى البحث العلمي التاريخي </a:t>
            </a:r>
            <a:r>
              <a:rPr lang="ar-MA" sz="2800" b="1" dirty="0" err="1">
                <a:solidFill>
                  <a:schemeClr val="tx1"/>
                </a:solidFill>
                <a:latin typeface="Bell MT" pitchFamily="18" charset="0"/>
                <a:cs typeface="Arabic Transparent" pitchFamily="2" charset="-78"/>
              </a:rPr>
              <a:t>و</a:t>
            </a:r>
            <a:r>
              <a:rPr lang="ar-MA" sz="2800" b="1" dirty="0">
                <a:solidFill>
                  <a:schemeClr val="tx1"/>
                </a:solidFill>
                <a:latin typeface="Bell MT" pitchFamily="18" charset="0"/>
                <a:cs typeface="Arabic Transparent" pitchFamily="2" charset="-78"/>
              </a:rPr>
              <a:t> الجغرافي .     </a:t>
            </a:r>
          </a:p>
        </p:txBody>
      </p:sp>
      <p:sp>
        <p:nvSpPr>
          <p:cNvPr id="3" name="ZoneTexte 2"/>
          <p:cNvSpPr txBox="1"/>
          <p:nvPr/>
        </p:nvSpPr>
        <p:spPr>
          <a:xfrm>
            <a:off x="1285852" y="71414"/>
            <a:ext cx="6858048"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itchFamily="34" charset="-128"/>
                <a:ea typeface="Arial Unicode MS" pitchFamily="34" charset="-128"/>
                <a:cs typeface="Arial Unicode MS" pitchFamily="34" charset="-128"/>
              </a:rPr>
              <a:t>أنشطة تطبيقية – توجيهية (تتمة): </a:t>
            </a:r>
            <a:endParaRPr lang="fr-F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28662" y="1888988"/>
            <a:ext cx="7572428" cy="1754326"/>
          </a:xfrm>
          <a:prstGeom prst="rect">
            <a:avLst/>
          </a:prstGeom>
          <a:noFill/>
        </p:spPr>
        <p:txBody>
          <a:bodyPr wrap="square" rtlCol="0">
            <a:spAutoFit/>
          </a:bodyPr>
          <a:lstStyle/>
          <a:p>
            <a:pPr algn="ctr" rtl="1"/>
            <a:r>
              <a:rPr lang="ar-MA" sz="5400" b="1" dirty="0">
                <a:cs typeface="Andalus" pitchFamily="2" charset="-78"/>
              </a:rPr>
              <a:t> 3. مكونات العملية التعليمية التعلمية وأدوارها :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76" y="477166"/>
            <a:ext cx="8858280" cy="523220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514350" indent="-514350" algn="ctr" rtl="1">
              <a:buAutoNum type="arabicPeriod"/>
            </a:pPr>
            <a:r>
              <a:rPr lang="ar-MA" sz="3200" b="1" dirty="0">
                <a:solidFill>
                  <a:srgbClr val="760000"/>
                </a:solidFill>
              </a:rPr>
              <a:t>المقرر / البرنامج الدراسي </a:t>
            </a:r>
            <a:r>
              <a:rPr lang="fr-FR" sz="3200" b="1" dirty="0">
                <a:solidFill>
                  <a:srgbClr val="760000"/>
                </a:solidFill>
              </a:rPr>
              <a:t>(le Programme )</a:t>
            </a:r>
            <a:r>
              <a:rPr lang="ar-MA" sz="3200" b="1" dirty="0">
                <a:solidFill>
                  <a:srgbClr val="760000"/>
                </a:solidFill>
              </a:rPr>
              <a:t>:</a:t>
            </a:r>
          </a:p>
          <a:p>
            <a:pPr marL="514350" indent="-514350" algn="ctr" rtl="1"/>
            <a:endParaRPr lang="fr-FR" sz="3200" b="1" dirty="0">
              <a:solidFill>
                <a:srgbClr val="760000"/>
              </a:solidFill>
            </a:endParaRPr>
          </a:p>
          <a:p>
            <a:pPr marL="514350" indent="-514350" algn="justLow" rtl="1">
              <a:buFont typeface="Wingdings" pitchFamily="2" charset="2"/>
              <a:buChar char="ü"/>
            </a:pPr>
            <a:r>
              <a:rPr lang="ar-MA" sz="2800" b="1" dirty="0">
                <a:solidFill>
                  <a:schemeClr val="tx1"/>
                </a:solidFill>
              </a:rPr>
              <a:t>المقرر الدراسي / البرنامج الدراسي : يشير إلى المضامين المقررة للتدريس والتعلم وتنتظم هذه المضامين / المحتويات في شكل وحدات تعليمية/ دروس متتالية وموزعة بشكل دوري على طول السنة الدراسية مع تحديد الوعاء الزمني للانجاز الخاص بكل نشاط تعليمي. </a:t>
            </a:r>
          </a:p>
          <a:p>
            <a:pPr marL="514350" indent="-514350" algn="justLow" rtl="1">
              <a:buFont typeface="Wingdings" pitchFamily="2" charset="2"/>
              <a:buChar char="ü"/>
            </a:pPr>
            <a:endParaRPr lang="ar-MA" sz="2800" b="1" dirty="0">
              <a:solidFill>
                <a:schemeClr val="tx1"/>
              </a:solidFill>
            </a:endParaRPr>
          </a:p>
          <a:p>
            <a:pPr marL="514350" indent="-514350" algn="justLow" rtl="1">
              <a:buFont typeface="Wingdings" pitchFamily="2" charset="2"/>
              <a:buChar char="ü"/>
            </a:pPr>
            <a:r>
              <a:rPr lang="ar-MA" sz="2800" b="1" dirty="0">
                <a:solidFill>
                  <a:schemeClr val="tx1"/>
                </a:solidFill>
              </a:rPr>
              <a:t>من الناحية العملية تعتبر الكتب المدرسية ووثيقة التوجيهات التربوية المرجعية هي الحاضن لمقتضيات ومكونات المقررات والبرامج الدراسية (عناوين </a:t>
            </a:r>
            <a:r>
              <a:rPr lang="ar-MA" sz="2800" b="1" dirty="0" err="1">
                <a:solidFill>
                  <a:schemeClr val="tx1"/>
                </a:solidFill>
              </a:rPr>
              <a:t>المجزوءات</a:t>
            </a:r>
            <a:r>
              <a:rPr lang="ar-MA" sz="2800" b="1" dirty="0">
                <a:solidFill>
                  <a:schemeClr val="tx1"/>
                </a:solidFill>
              </a:rPr>
              <a:t> ومحاورها وترتيب الدروس / الوحدات التعليمية متبوعة بتوزيعها الزمني ) . </a:t>
            </a:r>
            <a:endParaRPr lang="fr-FR" sz="2800" b="1" dirty="0">
              <a:solidFill>
                <a:schemeClr val="tx1"/>
              </a:solidFill>
            </a:endParaRPr>
          </a:p>
          <a:p>
            <a:pPr algn="justLow" rtl="1"/>
            <a:endParaRPr lang="fr-FR" b="1" dirty="0">
              <a:solidFill>
                <a:schemeClr val="tx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76" y="1500174"/>
            <a:ext cx="8858280" cy="4370427"/>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514350" indent="-514350" algn="ctr" rtl="1"/>
            <a:r>
              <a:rPr lang="ar-MA" sz="3200" b="1" dirty="0">
                <a:solidFill>
                  <a:srgbClr val="760000"/>
                </a:solidFill>
              </a:rPr>
              <a:t>2. المنهاج الدراسي </a:t>
            </a:r>
            <a:r>
              <a:rPr lang="fr-FR" sz="3200" b="1" dirty="0">
                <a:solidFill>
                  <a:srgbClr val="760000"/>
                </a:solidFill>
              </a:rPr>
              <a:t>(le Curriculum scolaire )</a:t>
            </a:r>
            <a:r>
              <a:rPr lang="ar-MA" sz="3200" b="1" dirty="0">
                <a:solidFill>
                  <a:srgbClr val="760000"/>
                </a:solidFill>
              </a:rPr>
              <a:t>:</a:t>
            </a:r>
          </a:p>
          <a:p>
            <a:pPr marL="514350" indent="-514350" algn="ctr" rtl="1"/>
            <a:endParaRPr lang="fr-FR" sz="3200" b="1" dirty="0">
              <a:solidFill>
                <a:srgbClr val="760000"/>
              </a:solidFill>
            </a:endParaRPr>
          </a:p>
          <a:p>
            <a:pPr marL="514350" indent="-514350" algn="justLow" rtl="1">
              <a:buFont typeface="Wingdings" pitchFamily="2" charset="2"/>
              <a:buChar char="ü"/>
            </a:pPr>
            <a:r>
              <a:rPr lang="ar-MA" sz="2800" b="1" dirty="0">
                <a:solidFill>
                  <a:schemeClr val="tx1"/>
                </a:solidFill>
              </a:rPr>
              <a:t>يرتبط مصطلح  </a:t>
            </a:r>
            <a:r>
              <a:rPr lang="fr-FR" sz="2800" b="1" dirty="0">
                <a:solidFill>
                  <a:schemeClr val="tx1"/>
                </a:solidFill>
              </a:rPr>
              <a:t>(Curriculum)</a:t>
            </a:r>
            <a:r>
              <a:rPr lang="ar-MA" sz="2800" b="1" dirty="0">
                <a:solidFill>
                  <a:schemeClr val="tx1"/>
                </a:solidFill>
              </a:rPr>
              <a:t> في اللغة اللاتينية القديمة بحلبة وميدان السباق . </a:t>
            </a:r>
          </a:p>
          <a:p>
            <a:pPr marL="514350" indent="-514350" algn="justLow" rtl="1">
              <a:buFont typeface="Wingdings" pitchFamily="2" charset="2"/>
              <a:buChar char="ü"/>
            </a:pPr>
            <a:endParaRPr lang="ar-MA" sz="2800" b="1" dirty="0">
              <a:solidFill>
                <a:schemeClr val="tx1"/>
              </a:solidFill>
            </a:endParaRPr>
          </a:p>
          <a:p>
            <a:pPr marL="514350" indent="-514350" algn="justLow" rtl="1">
              <a:buFont typeface="Wingdings" pitchFamily="2" charset="2"/>
              <a:buChar char="ü"/>
            </a:pPr>
            <a:r>
              <a:rPr lang="ar-MA" sz="2800" b="1" dirty="0">
                <a:solidFill>
                  <a:schemeClr val="tx1"/>
                </a:solidFill>
              </a:rPr>
              <a:t>يعرف مصطلح المنهاج باعتباره :“ </a:t>
            </a:r>
            <a:r>
              <a:rPr lang="ar-MA" sz="2800" b="1" dirty="0">
                <a:solidFill>
                  <a:srgbClr val="C00000"/>
                </a:solidFill>
              </a:rPr>
              <a:t>مجموعة تجارب الحياة الضرورية لنمو الفرد</a:t>
            </a:r>
            <a:r>
              <a:rPr lang="ar-MA" sz="2800" b="1" dirty="0">
                <a:solidFill>
                  <a:schemeClr val="tx1"/>
                </a:solidFill>
              </a:rPr>
              <a:t> ”. وضمنيا يحيل على كل :“ </a:t>
            </a:r>
            <a:r>
              <a:rPr lang="ar-MA" sz="2800" b="1" dirty="0">
                <a:solidFill>
                  <a:srgbClr val="C00000"/>
                </a:solidFill>
              </a:rPr>
              <a:t>ما تقدمه المدرسة من معارف ومهارات واتجاهات ...لمساعدة المتعلم على النمو المتوازن والسليم في جميع جوانب شخصيته</a:t>
            </a:r>
            <a:r>
              <a:rPr lang="ar-MA" sz="2800" b="1" dirty="0">
                <a:solidFill>
                  <a:schemeClr val="tx1"/>
                </a:solidFill>
              </a:rPr>
              <a:t>“.   </a:t>
            </a:r>
            <a:r>
              <a:rPr lang="ar-MA" sz="2800" b="1" dirty="0">
                <a:solidFill>
                  <a:srgbClr val="760000"/>
                </a:solidFill>
              </a:rPr>
              <a:t> </a:t>
            </a:r>
          </a:p>
          <a:p>
            <a:pPr algn="justLow" rtl="1"/>
            <a:endParaRPr lang="fr-FR" b="1" dirty="0">
              <a:solidFill>
                <a:schemeClr val="tx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76" y="1338095"/>
            <a:ext cx="8858280" cy="366254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514350" indent="-514350" algn="ctr" rtl="1"/>
            <a:r>
              <a:rPr lang="ar-MA" sz="3200" b="1" dirty="0">
                <a:solidFill>
                  <a:srgbClr val="760000"/>
                </a:solidFill>
              </a:rPr>
              <a:t>2. المنهاج الدراسي </a:t>
            </a:r>
            <a:r>
              <a:rPr lang="fr-FR" sz="3200" b="1" dirty="0">
                <a:solidFill>
                  <a:srgbClr val="760000"/>
                </a:solidFill>
              </a:rPr>
              <a:t>(le Curriculum scolaire )</a:t>
            </a:r>
            <a:r>
              <a:rPr lang="ar-MA" sz="3200" b="1" dirty="0">
                <a:solidFill>
                  <a:srgbClr val="760000"/>
                </a:solidFill>
              </a:rPr>
              <a:t>:</a:t>
            </a:r>
          </a:p>
          <a:p>
            <a:pPr marL="514350" indent="-514350" algn="ctr" rtl="1"/>
            <a:endParaRPr lang="fr-FR" sz="3200" b="1" dirty="0">
              <a:solidFill>
                <a:srgbClr val="760000"/>
              </a:solidFill>
            </a:endParaRPr>
          </a:p>
          <a:p>
            <a:pPr marL="514350" indent="-514350" algn="justLow" rtl="1">
              <a:buFont typeface="Wingdings" pitchFamily="2" charset="2"/>
              <a:buChar char="ü"/>
            </a:pPr>
            <a:r>
              <a:rPr lang="ar-MA" sz="2800" b="1" dirty="0">
                <a:solidFill>
                  <a:schemeClr val="tx1"/>
                </a:solidFill>
              </a:rPr>
              <a:t> ارتبط ظهور مفهوم المنهاج الدراسي في المجال التربوي / التكويني بالكتابات </a:t>
            </a:r>
            <a:r>
              <a:rPr lang="ar-MA" sz="2800" b="1" dirty="0" err="1">
                <a:solidFill>
                  <a:schemeClr val="tx1"/>
                </a:solidFill>
              </a:rPr>
              <a:t>الانجلوساكسونية</a:t>
            </a:r>
            <a:r>
              <a:rPr lang="ar-MA" sz="2800" b="1" dirty="0">
                <a:solidFill>
                  <a:schemeClr val="tx1"/>
                </a:solidFill>
              </a:rPr>
              <a:t>  المتأثرة </a:t>
            </a:r>
            <a:r>
              <a:rPr lang="ar-MA" sz="2800" b="1" dirty="0">
                <a:solidFill>
                  <a:srgbClr val="C00000"/>
                </a:solidFill>
              </a:rPr>
              <a:t>بنجاح نظريات التدبير العلمي للمؤسسات والمقاولات الاقتصادية ( فكرة التأهيل المهني لتطوير المهارات والقدرات المهنية للعمال )</a:t>
            </a:r>
            <a:r>
              <a:rPr lang="ar-MA" sz="2800" b="1" dirty="0">
                <a:solidFill>
                  <a:schemeClr val="tx1"/>
                </a:solidFill>
              </a:rPr>
              <a:t> مثل: نظرية رالف </a:t>
            </a:r>
            <a:r>
              <a:rPr lang="ar-MA" sz="2800" b="1" dirty="0" err="1">
                <a:solidFill>
                  <a:schemeClr val="tx1"/>
                </a:solidFill>
              </a:rPr>
              <a:t>تيلر</a:t>
            </a:r>
            <a:r>
              <a:rPr lang="ar-MA" sz="2800" b="1" dirty="0">
                <a:solidFill>
                  <a:schemeClr val="tx1"/>
                </a:solidFill>
              </a:rPr>
              <a:t>(</a:t>
            </a:r>
            <a:r>
              <a:rPr lang="fr-FR" sz="2800" b="1" dirty="0">
                <a:solidFill>
                  <a:schemeClr val="tx1"/>
                </a:solidFill>
              </a:rPr>
              <a:t>Ralph Tylor,1949 </a:t>
            </a:r>
            <a:r>
              <a:rPr lang="ar-MA" sz="2800" b="1" dirty="0">
                <a:solidFill>
                  <a:schemeClr val="tx1"/>
                </a:solidFill>
              </a:rPr>
              <a:t>) ، </a:t>
            </a:r>
            <a:r>
              <a:rPr lang="ar-MA" sz="2800" b="1" dirty="0" err="1">
                <a:solidFill>
                  <a:schemeClr val="tx1"/>
                </a:solidFill>
              </a:rPr>
              <a:t>وجيروم</a:t>
            </a:r>
            <a:r>
              <a:rPr lang="ar-MA" sz="2800" b="1" dirty="0">
                <a:solidFill>
                  <a:schemeClr val="tx1"/>
                </a:solidFill>
              </a:rPr>
              <a:t> </a:t>
            </a:r>
            <a:r>
              <a:rPr lang="ar-MA" sz="2800" b="1" dirty="0" err="1">
                <a:solidFill>
                  <a:schemeClr val="tx1"/>
                </a:solidFill>
              </a:rPr>
              <a:t>برونر</a:t>
            </a:r>
            <a:r>
              <a:rPr lang="ar-MA" sz="2800" b="1" dirty="0">
                <a:solidFill>
                  <a:schemeClr val="tx1"/>
                </a:solidFill>
              </a:rPr>
              <a:t> (</a:t>
            </a:r>
            <a:r>
              <a:rPr lang="fr-FR" sz="2800" b="1" dirty="0">
                <a:solidFill>
                  <a:schemeClr val="tx1"/>
                </a:solidFill>
              </a:rPr>
              <a:t>Jérôme Bruner,1960 </a:t>
            </a:r>
            <a:r>
              <a:rPr lang="ar-MA" sz="2800" b="1" dirty="0">
                <a:solidFill>
                  <a:schemeClr val="tx1"/>
                </a:solidFill>
              </a:rPr>
              <a:t>) ولورنس </a:t>
            </a:r>
            <a:r>
              <a:rPr lang="ar-MA" sz="2800" b="1" dirty="0" err="1">
                <a:solidFill>
                  <a:schemeClr val="tx1"/>
                </a:solidFill>
              </a:rPr>
              <a:t>استنهاوس</a:t>
            </a:r>
            <a:r>
              <a:rPr lang="ar-MA" sz="2800" b="1" dirty="0">
                <a:solidFill>
                  <a:schemeClr val="tx1"/>
                </a:solidFill>
              </a:rPr>
              <a:t> (</a:t>
            </a:r>
            <a:r>
              <a:rPr lang="fr-FR" sz="2800" b="1" dirty="0">
                <a:solidFill>
                  <a:schemeClr val="tx1"/>
                </a:solidFill>
              </a:rPr>
              <a:t>L. Stenhouse,1975 </a:t>
            </a:r>
            <a:r>
              <a:rPr lang="ar-MA" sz="2800" b="1" dirty="0">
                <a:solidFill>
                  <a:schemeClr val="tx1"/>
                </a:solidFill>
              </a:rPr>
              <a:t>) .   </a:t>
            </a:r>
            <a:endParaRPr lang="fr-FR" b="1" dirty="0">
              <a:solidFill>
                <a:schemeClr val="tx1"/>
              </a:solidFill>
            </a:endParaRPr>
          </a:p>
        </p:txBody>
      </p:sp>
      <p:sp>
        <p:nvSpPr>
          <p:cNvPr id="3" name="ZoneTexte 2"/>
          <p:cNvSpPr txBox="1"/>
          <p:nvPr/>
        </p:nvSpPr>
        <p:spPr>
          <a:xfrm>
            <a:off x="71406" y="5286388"/>
            <a:ext cx="807249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rtl="1"/>
            <a:r>
              <a:rPr lang="ar-MA" sz="2400" b="1" dirty="0">
                <a:cs typeface="Arabic Transparent" pitchFamily="2" charset="-78"/>
              </a:rPr>
              <a:t>ارتباط فكرة المنهاج في التدبير الاقتصادي بالتخطيط المحكم والمضبوط لتحقيق الأهــداف </a:t>
            </a:r>
            <a:r>
              <a:rPr lang="ar-MA" sz="2400" b="1" dirty="0" err="1">
                <a:cs typeface="Arabic Transparent" pitchFamily="2" charset="-78"/>
              </a:rPr>
              <a:t>المتوخاة</a:t>
            </a:r>
            <a:r>
              <a:rPr lang="ar-MA" sz="2400" b="1" dirty="0">
                <a:cs typeface="Arabic Transparent" pitchFamily="2" charset="-78"/>
              </a:rPr>
              <a:t> بدقة.  </a:t>
            </a:r>
            <a:endParaRPr lang="fr-FR" sz="2400" b="1" dirty="0">
              <a:cs typeface="Arabic Transparent" pitchFamily="2" charset="-78"/>
            </a:endParaRPr>
          </a:p>
        </p:txBody>
      </p:sp>
      <p:sp>
        <p:nvSpPr>
          <p:cNvPr id="4" name="Flèche gauche 3"/>
          <p:cNvSpPr/>
          <p:nvPr/>
        </p:nvSpPr>
        <p:spPr>
          <a:xfrm>
            <a:off x="8215338" y="5214950"/>
            <a:ext cx="714380" cy="1000132"/>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44" y="714356"/>
            <a:ext cx="8858280" cy="4955203"/>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514350" indent="-514350" algn="ctr" rtl="1"/>
            <a:r>
              <a:rPr lang="ar-MA" sz="3200" b="1" dirty="0">
                <a:solidFill>
                  <a:srgbClr val="760000"/>
                </a:solidFill>
              </a:rPr>
              <a:t>2. المنهاج الدراسي </a:t>
            </a:r>
            <a:r>
              <a:rPr lang="fr-FR" sz="3200" b="1" dirty="0">
                <a:solidFill>
                  <a:srgbClr val="760000"/>
                </a:solidFill>
              </a:rPr>
              <a:t>(le Curriculum scolaire )</a:t>
            </a:r>
            <a:r>
              <a:rPr lang="ar-MA" sz="3200" b="1" dirty="0">
                <a:solidFill>
                  <a:srgbClr val="760000"/>
                </a:solidFill>
              </a:rPr>
              <a:t>:</a:t>
            </a:r>
          </a:p>
          <a:p>
            <a:pPr marL="514350" indent="-514350" algn="ctr" rtl="1"/>
            <a:endParaRPr lang="fr-FR" sz="3200" b="1" dirty="0">
              <a:solidFill>
                <a:srgbClr val="760000"/>
              </a:solidFill>
            </a:endParaRPr>
          </a:p>
          <a:p>
            <a:pPr marL="514350" indent="-514350" algn="justLow" rtl="1">
              <a:buFont typeface="Wingdings" pitchFamily="2" charset="2"/>
              <a:buChar char="ü"/>
            </a:pPr>
            <a:r>
              <a:rPr lang="ar-MA" sz="2800" b="1" dirty="0">
                <a:solidFill>
                  <a:schemeClr val="tx1"/>
                </a:solidFill>
              </a:rPr>
              <a:t> المنهاج الدراسي : خطة عامة تنظم عملية التدريس وتوجهها. وهو يشمل كل من </a:t>
            </a:r>
            <a:r>
              <a:rPr lang="ar-MA" sz="2800" b="1" dirty="0" err="1">
                <a:solidFill>
                  <a:schemeClr val="tx1"/>
                </a:solidFill>
              </a:rPr>
              <a:t>المدخلات</a:t>
            </a:r>
            <a:r>
              <a:rPr lang="ar-MA" sz="2800" b="1" dirty="0">
                <a:solidFill>
                  <a:schemeClr val="tx1"/>
                </a:solidFill>
              </a:rPr>
              <a:t> والعمليات والمخرجات التي تنتظم وتتداخل بشكل تركيبي متناسق. وتتحدد عناصره ومكوناته في الآتي : </a:t>
            </a:r>
            <a:r>
              <a:rPr lang="ar-MA" sz="2800" b="1" dirty="0">
                <a:solidFill>
                  <a:srgbClr val="C00000"/>
                </a:solidFill>
              </a:rPr>
              <a:t>الغايات والأغراض والأهداف العامة والكفايات التعلمية المراد تحقيقها ، البرامج والمناهج التعليمية بما في ذلك مضامين ومحتويات المواد الدراسية </a:t>
            </a:r>
            <a:r>
              <a:rPr lang="ar-MA" sz="2800" b="1" dirty="0" err="1">
                <a:solidFill>
                  <a:srgbClr val="C00000"/>
                </a:solidFill>
              </a:rPr>
              <a:t>و</a:t>
            </a:r>
            <a:r>
              <a:rPr lang="ar-MA" sz="2800" b="1" dirty="0">
                <a:solidFill>
                  <a:srgbClr val="C00000"/>
                </a:solidFill>
              </a:rPr>
              <a:t> طرائق تدريسها والأساليب البيداغوجية والعدد الديداكتيكية ، الكتب المدرسية وأشكال التتبع والتقويم والدعم ...الخ</a:t>
            </a:r>
            <a:r>
              <a:rPr lang="ar-MA" sz="2800" b="1" dirty="0">
                <a:solidFill>
                  <a:schemeClr val="tx1"/>
                </a:solidFill>
              </a:rPr>
              <a:t>. </a:t>
            </a:r>
          </a:p>
          <a:p>
            <a:pPr marL="514350" indent="-514350" algn="justLow" rtl="1">
              <a:buFont typeface="Wingdings" pitchFamily="2" charset="2"/>
              <a:buChar char="ü"/>
            </a:pPr>
            <a:r>
              <a:rPr lang="ar-MA" sz="2800" b="1" dirty="0">
                <a:solidFill>
                  <a:schemeClr val="tx1"/>
                </a:solidFill>
              </a:rPr>
              <a:t>المنهاج الدراسي </a:t>
            </a:r>
            <a:r>
              <a:rPr lang="ar-MA" sz="2800" b="1" dirty="0">
                <a:solidFill>
                  <a:srgbClr val="C00000"/>
                </a:solidFill>
              </a:rPr>
              <a:t>مخطط نظري افتراضي </a:t>
            </a:r>
            <a:r>
              <a:rPr lang="ar-MA" sz="2800" b="1" dirty="0">
                <a:solidFill>
                  <a:schemeClr val="tx1"/>
                </a:solidFill>
              </a:rPr>
              <a:t>يصاغ في </a:t>
            </a:r>
            <a:r>
              <a:rPr lang="ar-MA" sz="2800" b="1" dirty="0">
                <a:solidFill>
                  <a:srgbClr val="C00000"/>
                </a:solidFill>
              </a:rPr>
              <a:t>وثيقة رسمية </a:t>
            </a:r>
            <a:r>
              <a:rPr lang="ar-MA" sz="2800" b="1" dirty="0">
                <a:solidFill>
                  <a:schemeClr val="tx1"/>
                </a:solidFill>
              </a:rPr>
              <a:t>متعاقد حولها تشكل منطوق مقاصد التربية والتعليم في المجتمع .    </a:t>
            </a:r>
            <a:endParaRPr lang="fr-FR" b="1" dirty="0">
              <a:solidFill>
                <a:schemeClr val="tx1"/>
              </a:solidFill>
            </a:endParaRPr>
          </a:p>
        </p:txBody>
      </p:sp>
      <p:sp>
        <p:nvSpPr>
          <p:cNvPr id="3" name="Rectangle 2"/>
          <p:cNvSpPr/>
          <p:nvPr/>
        </p:nvSpPr>
        <p:spPr>
          <a:xfrm>
            <a:off x="71406" y="5786454"/>
            <a:ext cx="8358246" cy="9541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Low" rtl="1"/>
            <a:r>
              <a:rPr lang="ar-MA" sz="2800" b="1" dirty="0">
                <a:solidFill>
                  <a:srgbClr val="760000"/>
                </a:solidFill>
                <a:cs typeface="Arabic Transparent" pitchFamily="2" charset="-78"/>
              </a:rPr>
              <a:t> </a:t>
            </a:r>
            <a:r>
              <a:rPr lang="ar-MA" sz="2800" b="1" dirty="0">
                <a:solidFill>
                  <a:schemeClr val="tx1"/>
                </a:solidFill>
                <a:cs typeface="Arabic Transparent" pitchFamily="2" charset="-78"/>
              </a:rPr>
              <a:t>إجمالا يمكن القول إن البرنامج / المقرر الدراسي هو أحد مكونات المنهاج الدراسي . </a:t>
            </a:r>
            <a:endParaRPr lang="fr-FR" sz="2800" dirty="0">
              <a:solidFill>
                <a:schemeClr val="tx1"/>
              </a:solidFill>
              <a:cs typeface="Arabic Transparent" pitchFamily="2" charset="-78"/>
            </a:endParaRPr>
          </a:p>
        </p:txBody>
      </p:sp>
      <p:sp>
        <p:nvSpPr>
          <p:cNvPr id="4" name="Flèche gauche 3"/>
          <p:cNvSpPr/>
          <p:nvPr/>
        </p:nvSpPr>
        <p:spPr>
          <a:xfrm>
            <a:off x="8429652" y="5643578"/>
            <a:ext cx="571504" cy="1000132"/>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214282" y="357166"/>
          <a:ext cx="8786874" cy="614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2571752"/>
            <a:ext cx="8543956" cy="1143000"/>
          </a:xfrm>
        </p:spPr>
        <p:txBody>
          <a:bodyPr/>
          <a:lstStyle/>
          <a:p>
            <a:pPr algn="justLow" rtl="1">
              <a:buFont typeface="Wingdings" pitchFamily="2" charset="2"/>
              <a:buChar char="ü"/>
            </a:pPr>
            <a:r>
              <a:rPr lang="ar-MA" sz="2800" dirty="0">
                <a:cs typeface="Arabic Transparent" pitchFamily="2" charset="-78"/>
              </a:rPr>
              <a:t> الوضع </a:t>
            </a:r>
            <a:r>
              <a:rPr lang="ar-MA" sz="2800" b="1" dirty="0">
                <a:cs typeface="Arabic Transparent" pitchFamily="2" charset="-78"/>
              </a:rPr>
              <a:t>الابيستيمولوجي</a:t>
            </a:r>
            <a:r>
              <a:rPr lang="ar-MA" sz="2800" dirty="0">
                <a:cs typeface="Arabic Transparent" pitchFamily="2" charset="-78"/>
              </a:rPr>
              <a:t> للمعرفة الديداكتيكية لا يزال يتأرجح بين التنظير العلمي للممارسات التعليمية من جهة وبين البحوث الامبريقية التجريبية المتفرقة والخاصة بالمواد الدراسية المتعددة من جهة أخرى؛</a:t>
            </a:r>
            <a:br>
              <a:rPr lang="ar-MA" sz="2800" dirty="0">
                <a:cs typeface="Arabic Transparent" pitchFamily="2" charset="-78"/>
              </a:rPr>
            </a:br>
            <a:r>
              <a:rPr lang="ar-MA" sz="2800" dirty="0">
                <a:cs typeface="Arabic Transparent" pitchFamily="2" charset="-78"/>
              </a:rPr>
              <a:t> </a:t>
            </a:r>
            <a:br>
              <a:rPr lang="ar-MA" sz="2800" dirty="0">
                <a:cs typeface="Arabic Transparent" pitchFamily="2" charset="-78"/>
              </a:rPr>
            </a:br>
            <a:br>
              <a:rPr lang="ar-MA" sz="2800" dirty="0">
                <a:cs typeface="Arabic Transparent" pitchFamily="2" charset="-78"/>
              </a:rPr>
            </a:br>
            <a:r>
              <a:rPr lang="ar-MA" sz="2800" dirty="0">
                <a:cs typeface="Arabic Transparent" pitchFamily="2" charset="-78"/>
              </a:rPr>
              <a:t> </a:t>
            </a:r>
            <a:br>
              <a:rPr lang="ar-MA" sz="2800" dirty="0">
                <a:cs typeface="Arabic Transparent" pitchFamily="2" charset="-78"/>
              </a:rPr>
            </a:br>
            <a:r>
              <a:rPr lang="ar-MA" sz="2800" dirty="0">
                <a:cs typeface="Arabic Transparent" pitchFamily="2" charset="-78"/>
              </a:rPr>
              <a:t> </a:t>
            </a:r>
            <a:endParaRPr lang="fr-FR" sz="2800" dirty="0">
              <a:cs typeface="Arabic Transparent" pitchFamily="2" charset="-78"/>
            </a:endParaRPr>
          </a:p>
        </p:txBody>
      </p:sp>
      <p:sp>
        <p:nvSpPr>
          <p:cNvPr id="4" name="ZoneTexte 3"/>
          <p:cNvSpPr txBox="1"/>
          <p:nvPr/>
        </p:nvSpPr>
        <p:spPr>
          <a:xfrm>
            <a:off x="285720" y="3071810"/>
            <a:ext cx="8501122" cy="3108543"/>
          </a:xfrm>
          <a:prstGeom prst="rect">
            <a:avLst/>
          </a:prstGeom>
          <a:noFill/>
        </p:spPr>
        <p:txBody>
          <a:bodyPr wrap="square" rtlCol="0">
            <a:spAutoFit/>
          </a:bodyPr>
          <a:lstStyle/>
          <a:p>
            <a:pPr algn="justLow" rtl="1">
              <a:buFont typeface="Wingdings" pitchFamily="2" charset="2"/>
              <a:buChar char="ü"/>
            </a:pPr>
            <a:r>
              <a:rPr lang="ar-MA" sz="2800" dirty="0"/>
              <a:t> التاريخ النظري لمصطلح ” ديداكتيك“ قصير جدا بالرغم من أن استعماله قديم ، فقد استعمل للدلالة على ” </a:t>
            </a:r>
            <a:r>
              <a:rPr lang="ar-MA" sz="2800" b="1" dirty="0">
                <a:solidFill>
                  <a:srgbClr val="C00000"/>
                </a:solidFill>
              </a:rPr>
              <a:t>العرض المنظم لفكرة أو مذهب فلسفي أو موقف أدبي</a:t>
            </a:r>
            <a:r>
              <a:rPr lang="ar-MA" sz="2800" dirty="0"/>
              <a:t> ” أصل الكلمة ” </a:t>
            </a:r>
            <a:r>
              <a:rPr lang="ar-MA" sz="2800" dirty="0" err="1"/>
              <a:t>ديداكتيكوس</a:t>
            </a:r>
            <a:r>
              <a:rPr lang="ar-MA" sz="2800" dirty="0"/>
              <a:t>“ (</a:t>
            </a:r>
            <a:r>
              <a:rPr lang="fr-FR" sz="2800" dirty="0">
                <a:cs typeface="Andalus" pitchFamily="2" charset="-78"/>
              </a:rPr>
              <a:t>DIDAKTICOS </a:t>
            </a:r>
            <a:r>
              <a:rPr lang="ar-MA" sz="2800" dirty="0">
                <a:cs typeface="Andalus" pitchFamily="2" charset="-78"/>
              </a:rPr>
              <a:t> </a:t>
            </a:r>
            <a:r>
              <a:rPr lang="ar-MA" sz="2800" dirty="0">
                <a:cs typeface="+mj-cs"/>
              </a:rPr>
              <a:t>) ؛  </a:t>
            </a:r>
          </a:p>
          <a:p>
            <a:pPr algn="justLow" rtl="1"/>
            <a:r>
              <a:rPr lang="ar-MA" sz="2800" dirty="0">
                <a:cs typeface="+mj-cs"/>
              </a:rPr>
              <a:t>وتدل على </a:t>
            </a:r>
            <a:r>
              <a:rPr lang="ar-MA" sz="2800" b="1" dirty="0">
                <a:solidFill>
                  <a:srgbClr val="C00000"/>
                </a:solidFill>
                <a:cs typeface="+mj-cs"/>
              </a:rPr>
              <a:t>كل ما يرتبط بالتعليم / التدريس </a:t>
            </a:r>
            <a:r>
              <a:rPr lang="ar-MA" sz="2800" dirty="0">
                <a:cs typeface="+mj-cs"/>
              </a:rPr>
              <a:t>. </a:t>
            </a:r>
          </a:p>
          <a:p>
            <a:pPr algn="justLow" rtl="1">
              <a:buFont typeface="Wingdings" pitchFamily="2" charset="2"/>
              <a:buChar char="ü"/>
            </a:pPr>
            <a:r>
              <a:rPr lang="ar-MA" sz="2800" dirty="0">
                <a:cs typeface="+mj-cs"/>
              </a:rPr>
              <a:t> استعملت كلمة ” </a:t>
            </a:r>
            <a:r>
              <a:rPr lang="ar-MA" sz="2800" dirty="0" err="1">
                <a:cs typeface="+mj-cs"/>
              </a:rPr>
              <a:t>ديداسكاين</a:t>
            </a:r>
            <a:r>
              <a:rPr lang="ar-MA" sz="2800" dirty="0">
                <a:cs typeface="+mj-cs"/>
              </a:rPr>
              <a:t> (</a:t>
            </a:r>
            <a:r>
              <a:rPr lang="fr-FR" sz="2800" dirty="0">
                <a:cs typeface="+mj-cs"/>
              </a:rPr>
              <a:t>DIDASKEIN </a:t>
            </a:r>
            <a:r>
              <a:rPr lang="ar-MA" sz="2800" dirty="0">
                <a:cs typeface="+mj-cs"/>
              </a:rPr>
              <a:t>) للتعبير عن كل عمليات التعليم والتعلم ؛ وفي الثقافة </a:t>
            </a:r>
            <a:r>
              <a:rPr lang="ar-MA" sz="2800" dirty="0" err="1">
                <a:cs typeface="+mj-cs"/>
              </a:rPr>
              <a:t>الاغريقية</a:t>
            </a:r>
            <a:r>
              <a:rPr lang="ar-MA" sz="2800" dirty="0">
                <a:cs typeface="+mj-cs"/>
              </a:rPr>
              <a:t> القديمة ” </a:t>
            </a:r>
            <a:r>
              <a:rPr lang="ar-MA" sz="2800" dirty="0" err="1">
                <a:cs typeface="+mj-cs"/>
              </a:rPr>
              <a:t>ديداكتيكوس</a:t>
            </a:r>
            <a:r>
              <a:rPr lang="ar-MA" sz="2800" dirty="0">
                <a:cs typeface="+mj-cs"/>
              </a:rPr>
              <a:t> ” تعني ” </a:t>
            </a:r>
            <a:r>
              <a:rPr lang="ar-MA" sz="2800" b="1" dirty="0">
                <a:solidFill>
                  <a:srgbClr val="C00000"/>
                </a:solidFill>
                <a:cs typeface="+mj-cs"/>
              </a:rPr>
              <a:t>كل خطاب يعرض أفكارا أو مبادئ بشكل شعري جذاب</a:t>
            </a:r>
            <a:r>
              <a:rPr lang="ar-MA" sz="2800" dirty="0">
                <a:cs typeface="+mj-cs"/>
              </a:rPr>
              <a:t> ” .  </a:t>
            </a:r>
            <a:endParaRPr lang="fr-FR" sz="2800" dirty="0">
              <a:cs typeface="+mj-cs"/>
            </a:endParaRPr>
          </a:p>
        </p:txBody>
      </p:sp>
      <p:sp>
        <p:nvSpPr>
          <p:cNvPr id="5" name="ZoneTexte 4"/>
          <p:cNvSpPr txBox="1"/>
          <p:nvPr/>
        </p:nvSpPr>
        <p:spPr>
          <a:xfrm>
            <a:off x="1571604" y="571480"/>
            <a:ext cx="6215106" cy="707886"/>
          </a:xfrm>
          <a:prstGeom prst="rect">
            <a:avLst/>
          </a:prstGeom>
          <a:noFill/>
        </p:spPr>
        <p:txBody>
          <a:bodyPr wrap="square" rtlCol="0">
            <a:spAutoFit/>
          </a:bodyPr>
          <a:lstStyle/>
          <a:p>
            <a:pPr algn="ctr" rtl="1"/>
            <a:r>
              <a:rPr lang="ar-MA" sz="4000" b="1" dirty="0">
                <a:cs typeface="Andalus" pitchFamily="2" charset="-78"/>
              </a:rPr>
              <a:t>عناصر الإشكالية العامة </a:t>
            </a:r>
            <a:r>
              <a:rPr lang="ar-MA" sz="4000" b="1" dirty="0" err="1">
                <a:cs typeface="Andalus" pitchFamily="2" charset="-78"/>
              </a:rPr>
              <a:t>للديداكتيك</a:t>
            </a:r>
            <a:r>
              <a:rPr lang="ar-MA" sz="4000" b="1" dirty="0">
                <a:cs typeface="Andalus" pitchFamily="2" charset="-78"/>
              </a:rPr>
              <a:t> </a:t>
            </a:r>
            <a:endParaRPr lang="fr-FR" sz="4000" b="1" dirty="0">
              <a:cs typeface="Andalus" pitchFamily="2" charset="-78"/>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42910" y="714356"/>
            <a:ext cx="7500990" cy="584775"/>
          </a:xfrm>
          <a:prstGeom prst="rect">
            <a:avLst/>
          </a:prstGeom>
          <a:noFill/>
        </p:spPr>
        <p:txBody>
          <a:bodyPr wrap="square" rtlCol="0">
            <a:spAutoFit/>
          </a:bodyPr>
          <a:lstStyle/>
          <a:p>
            <a:pPr algn="r" rtl="1"/>
            <a:r>
              <a:rPr lang="ar-MA" sz="3200" b="1" dirty="0">
                <a:cs typeface="Arabic Transparent" pitchFamily="2" charset="-78"/>
              </a:rPr>
              <a:t>بعـض تصنيفـات ومستويات المنهاج الـــدراسي :  </a:t>
            </a:r>
            <a:endParaRPr lang="fr-FR" sz="3200" b="1" dirty="0">
              <a:cs typeface="Arabic Transparent" pitchFamily="2" charset="-78"/>
            </a:endParaRPr>
          </a:p>
        </p:txBody>
      </p:sp>
      <p:graphicFrame>
        <p:nvGraphicFramePr>
          <p:cNvPr id="3" name="Tableau 2"/>
          <p:cNvGraphicFramePr>
            <a:graphicFrameLocks noGrp="1"/>
          </p:cNvGraphicFramePr>
          <p:nvPr/>
        </p:nvGraphicFramePr>
        <p:xfrm>
          <a:off x="71438" y="1637358"/>
          <a:ext cx="9001156" cy="3657600"/>
        </p:xfrm>
        <a:graphic>
          <a:graphicData uri="http://schemas.openxmlformats.org/drawingml/2006/table">
            <a:tbl>
              <a:tblPr firstRow="1" bandRow="1">
                <a:tableStyleId>{BDBED569-4797-4DF1-A0F4-6AAB3CD982D8}</a:tableStyleId>
              </a:tblPr>
              <a:tblGrid>
                <a:gridCol w="5572132">
                  <a:extLst>
                    <a:ext uri="{9D8B030D-6E8A-4147-A177-3AD203B41FA5}">
                      <a16:colId xmlns:a16="http://schemas.microsoft.com/office/drawing/2014/main" val="20000"/>
                    </a:ext>
                  </a:extLst>
                </a:gridCol>
                <a:gridCol w="3429024">
                  <a:extLst>
                    <a:ext uri="{9D8B030D-6E8A-4147-A177-3AD203B41FA5}">
                      <a16:colId xmlns:a16="http://schemas.microsoft.com/office/drawing/2014/main" val="20001"/>
                    </a:ext>
                  </a:extLst>
                </a:gridCol>
              </a:tblGrid>
              <a:tr h="370840">
                <a:tc>
                  <a:txBody>
                    <a:bodyPr/>
                    <a:lstStyle/>
                    <a:p>
                      <a:pPr algn="justLow" rtl="1"/>
                      <a:r>
                        <a:rPr lang="ar-MA" sz="2400" b="1" dirty="0"/>
                        <a:t>وثيقة رسمية تتضمن الغايات والأهداف العامة والتوجهات البيداغوجية التي تسطرها</a:t>
                      </a:r>
                      <a:r>
                        <a:rPr lang="ar-MA" sz="2400" b="1" baseline="0" dirty="0"/>
                        <a:t> الدولة ؛ </a:t>
                      </a:r>
                      <a:endParaRPr lang="fr-FR" sz="2400" b="1" dirty="0"/>
                    </a:p>
                  </a:txBody>
                  <a:tcPr/>
                </a:tc>
                <a:tc>
                  <a:txBody>
                    <a:bodyPr/>
                    <a:lstStyle/>
                    <a:p>
                      <a:pPr algn="ctr" rtl="1"/>
                      <a:r>
                        <a:rPr lang="ar-MA" sz="2400" b="1" dirty="0"/>
                        <a:t>المنهاج الرسمي</a:t>
                      </a:r>
                    </a:p>
                    <a:p>
                      <a:pPr algn="ctr" rtl="1"/>
                      <a:r>
                        <a:rPr lang="ar-MA" sz="2400" b="1" dirty="0">
                          <a:latin typeface="Bell MT" pitchFamily="18" charset="0"/>
                        </a:rPr>
                        <a:t> (ِ</a:t>
                      </a:r>
                      <a:r>
                        <a:rPr lang="fr-FR" sz="2400" b="1" dirty="0">
                          <a:latin typeface="Bell MT" pitchFamily="18" charset="0"/>
                        </a:rPr>
                        <a:t>Curriculum</a:t>
                      </a:r>
                      <a:r>
                        <a:rPr lang="fr-FR" sz="2400" b="1" baseline="0" dirty="0">
                          <a:latin typeface="Bell MT" pitchFamily="18" charset="0"/>
                        </a:rPr>
                        <a:t> officiel </a:t>
                      </a:r>
                      <a:r>
                        <a:rPr lang="ar-MA" sz="2400" b="1" baseline="0" dirty="0">
                          <a:latin typeface="Bell MT" pitchFamily="18" charset="0"/>
                        </a:rPr>
                        <a:t>)</a:t>
                      </a:r>
                      <a:endParaRPr lang="fr-FR" sz="2400" b="1" dirty="0">
                        <a:solidFill>
                          <a:schemeClr val="tx1"/>
                        </a:solidFill>
                        <a:latin typeface="Bell MT" pitchFamily="18" charset="0"/>
                      </a:endParaRPr>
                    </a:p>
                  </a:txBody>
                  <a:tcPr anchor="ctr"/>
                </a:tc>
                <a:extLst>
                  <a:ext uri="{0D108BD9-81ED-4DB2-BD59-A6C34878D82A}">
                    <a16:rowId xmlns:a16="http://schemas.microsoft.com/office/drawing/2014/main" val="10000"/>
                  </a:ext>
                </a:extLst>
              </a:tr>
              <a:tr h="370840">
                <a:tc>
                  <a:txBody>
                    <a:bodyPr/>
                    <a:lstStyle/>
                    <a:p>
                      <a:pPr algn="justLow" rtl="1"/>
                      <a:r>
                        <a:rPr lang="ar-MA" sz="2400" b="1" dirty="0"/>
                        <a:t>يحيل على ما تم انجازه فعلا وما تحقق من غايات وأهداف</a:t>
                      </a:r>
                      <a:r>
                        <a:rPr lang="ar-MA" sz="2400" b="1" baseline="0" dirty="0"/>
                        <a:t> مسطرة من قبل المدرسين والمتعلمين ؛</a:t>
                      </a:r>
                      <a:endParaRPr lang="fr-FR" sz="2400" b="1" dirty="0"/>
                    </a:p>
                  </a:txBody>
                  <a:tcPr/>
                </a:tc>
                <a:tc>
                  <a:txBody>
                    <a:bodyPr/>
                    <a:lstStyle/>
                    <a:p>
                      <a:pPr algn="ctr" rtl="1"/>
                      <a:r>
                        <a:rPr lang="ar-MA" sz="2400" b="1" dirty="0"/>
                        <a:t>المنهاج الفعلي</a:t>
                      </a:r>
                    </a:p>
                    <a:p>
                      <a:pPr algn="ctr" rtl="1"/>
                      <a:r>
                        <a:rPr lang="ar-MA" sz="2400" b="1" dirty="0">
                          <a:latin typeface="Bell MT" pitchFamily="18" charset="0"/>
                        </a:rPr>
                        <a:t> ( </a:t>
                      </a:r>
                      <a:r>
                        <a:rPr lang="fr-FR" sz="2400" b="1" dirty="0">
                          <a:latin typeface="Bell MT" pitchFamily="18" charset="0"/>
                        </a:rPr>
                        <a:t>Curriculum</a:t>
                      </a:r>
                      <a:r>
                        <a:rPr lang="fr-FR" sz="2400" b="1" baseline="0" dirty="0">
                          <a:latin typeface="Bell MT" pitchFamily="18" charset="0"/>
                        </a:rPr>
                        <a:t> réel </a:t>
                      </a:r>
                      <a:r>
                        <a:rPr lang="ar-MA" sz="2400" b="1" baseline="0" dirty="0">
                          <a:latin typeface="Bell MT" pitchFamily="18" charset="0"/>
                        </a:rPr>
                        <a:t>) </a:t>
                      </a:r>
                      <a:endParaRPr lang="fr-FR" sz="2400" b="1" dirty="0">
                        <a:latin typeface="Bell MT" pitchFamily="18" charset="0"/>
                      </a:endParaRPr>
                    </a:p>
                  </a:txBody>
                  <a:tcPr anchor="ctr"/>
                </a:tc>
                <a:extLst>
                  <a:ext uri="{0D108BD9-81ED-4DB2-BD59-A6C34878D82A}">
                    <a16:rowId xmlns:a16="http://schemas.microsoft.com/office/drawing/2014/main" val="10001"/>
                  </a:ext>
                </a:extLst>
              </a:tr>
              <a:tr h="370840">
                <a:tc>
                  <a:txBody>
                    <a:bodyPr/>
                    <a:lstStyle/>
                    <a:p>
                      <a:pPr algn="justLow" rtl="1"/>
                      <a:r>
                        <a:rPr lang="ar-MA" sz="2400" b="1" dirty="0"/>
                        <a:t>كل ما تعبر عنه الوثيقة من نوايا وتوجيهات تربوية علانية وبشكل صريح ويتقاطع</a:t>
                      </a:r>
                      <a:r>
                        <a:rPr lang="ar-MA" sz="2400" b="1" baseline="0" dirty="0"/>
                        <a:t> المنهاج الصريح بالرسمي؛  </a:t>
                      </a:r>
                      <a:endParaRPr lang="fr-FR" sz="2400" b="1" dirty="0"/>
                    </a:p>
                  </a:txBody>
                  <a:tcPr/>
                </a:tc>
                <a:tc>
                  <a:txBody>
                    <a:bodyPr/>
                    <a:lstStyle/>
                    <a:p>
                      <a:pPr algn="ctr" rtl="1"/>
                      <a:r>
                        <a:rPr lang="ar-MA" sz="2400" b="1" dirty="0"/>
                        <a:t>المنهاج الصريح</a:t>
                      </a:r>
                      <a:r>
                        <a:rPr lang="ar-MA" sz="2400" b="1" baseline="0" dirty="0"/>
                        <a:t> /</a:t>
                      </a:r>
                      <a:r>
                        <a:rPr lang="ar-MA" sz="2400" b="1" dirty="0"/>
                        <a:t>الظاهر</a:t>
                      </a:r>
                    </a:p>
                    <a:p>
                      <a:pPr algn="ctr" rtl="1"/>
                      <a:r>
                        <a:rPr lang="ar-MA" sz="2400" b="1" dirty="0">
                          <a:latin typeface="Bell MT" pitchFamily="18" charset="0"/>
                          <a:cs typeface="Arabic Transparent" pitchFamily="2" charset="-78"/>
                        </a:rPr>
                        <a:t> (</a:t>
                      </a:r>
                      <a:r>
                        <a:rPr lang="fr-FR" sz="2400" b="1" dirty="0">
                          <a:latin typeface="Bell MT" pitchFamily="18" charset="0"/>
                          <a:cs typeface="Arabic Transparent" pitchFamily="2" charset="-78"/>
                        </a:rPr>
                        <a:t>Curriculum explicite </a:t>
                      </a:r>
                      <a:r>
                        <a:rPr lang="ar-MA" sz="2400" b="1" dirty="0">
                          <a:latin typeface="Bell MT" pitchFamily="18" charset="0"/>
                          <a:cs typeface="Arabic Transparent" pitchFamily="2" charset="-78"/>
                        </a:rPr>
                        <a:t>) </a:t>
                      </a:r>
                      <a:endParaRPr lang="fr-FR" sz="2400" b="1" dirty="0">
                        <a:latin typeface="Bell MT" pitchFamily="18" charset="0"/>
                        <a:cs typeface="Arabic Transparent" pitchFamily="2" charset="-78"/>
                      </a:endParaRPr>
                    </a:p>
                  </a:txBody>
                  <a:tcPr anchor="ctr"/>
                </a:tc>
                <a:extLst>
                  <a:ext uri="{0D108BD9-81ED-4DB2-BD59-A6C34878D82A}">
                    <a16:rowId xmlns:a16="http://schemas.microsoft.com/office/drawing/2014/main" val="10002"/>
                  </a:ext>
                </a:extLst>
              </a:tr>
              <a:tr h="370840">
                <a:tc>
                  <a:txBody>
                    <a:bodyPr/>
                    <a:lstStyle/>
                    <a:p>
                      <a:pPr algn="justLow" rtl="1"/>
                      <a:r>
                        <a:rPr lang="ar-MA" sz="2400" b="1" dirty="0"/>
                        <a:t>كل ما يتعلق بما يتعلمه التلاميذ</a:t>
                      </a:r>
                      <a:r>
                        <a:rPr lang="ar-MA" sz="2400" b="1" baseline="0" dirty="0"/>
                        <a:t> بشكل غير نظامي ويعتبر غير قابل للقياس والتقويم ؛</a:t>
                      </a:r>
                      <a:endParaRPr lang="fr-FR" sz="2400" b="1" dirty="0"/>
                    </a:p>
                  </a:txBody>
                  <a:tcPr/>
                </a:tc>
                <a:tc>
                  <a:txBody>
                    <a:bodyPr/>
                    <a:lstStyle/>
                    <a:p>
                      <a:pPr algn="ctr" rtl="1"/>
                      <a:r>
                        <a:rPr lang="ar-MA" sz="2400" b="1" dirty="0"/>
                        <a:t>المنهاج الخفي</a:t>
                      </a:r>
                    </a:p>
                    <a:p>
                      <a:pPr algn="ctr" rtl="1"/>
                      <a:r>
                        <a:rPr lang="ar-MA" sz="2400" b="1" dirty="0">
                          <a:latin typeface="Bell MT" pitchFamily="18" charset="0"/>
                        </a:rPr>
                        <a:t> ( </a:t>
                      </a:r>
                      <a:r>
                        <a:rPr lang="fr-FR" sz="2400" b="1" dirty="0">
                          <a:latin typeface="Bell MT" pitchFamily="18" charset="0"/>
                        </a:rPr>
                        <a:t>Curriculum caché </a:t>
                      </a:r>
                      <a:r>
                        <a:rPr lang="ar-MA" sz="2400" b="1" dirty="0">
                          <a:latin typeface="Bell MT" pitchFamily="18" charset="0"/>
                        </a:rPr>
                        <a:t>) </a:t>
                      </a:r>
                      <a:endParaRPr lang="fr-FR" sz="2400" b="1" dirty="0">
                        <a:latin typeface="Bell MT" pitchFamily="18" charset="0"/>
                      </a:endParaRPr>
                    </a:p>
                  </a:txBody>
                  <a:tcPr anchor="ctr"/>
                </a:tc>
                <a:extLst>
                  <a:ext uri="{0D108BD9-81ED-4DB2-BD59-A6C34878D82A}">
                    <a16:rowId xmlns:a16="http://schemas.microsoft.com/office/drawing/2014/main" val="10003"/>
                  </a:ext>
                </a:extLst>
              </a:tr>
            </a:tbl>
          </a:graphicData>
        </a:graphic>
      </p:graphicFrame>
      <p:sp>
        <p:nvSpPr>
          <p:cNvPr id="5" name="ZoneTexte 4"/>
          <p:cNvSpPr txBox="1"/>
          <p:nvPr/>
        </p:nvSpPr>
        <p:spPr>
          <a:xfrm>
            <a:off x="71406" y="5631436"/>
            <a:ext cx="8929718" cy="36933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MA" b="1" dirty="0">
                <a:cs typeface="Arabic Transparent" pitchFamily="2" charset="-78"/>
              </a:rPr>
              <a:t>محمد </a:t>
            </a:r>
            <a:r>
              <a:rPr lang="ar-MA" b="1" dirty="0" err="1">
                <a:cs typeface="Arabic Transparent" pitchFamily="2" charset="-78"/>
              </a:rPr>
              <a:t>فتيحي</a:t>
            </a:r>
            <a:r>
              <a:rPr lang="ar-MA" b="1" dirty="0">
                <a:cs typeface="Arabic Transparent" pitchFamily="2" charset="-78"/>
              </a:rPr>
              <a:t> ، مدخل لبناء المناهج والبرامج وتطويرها ، مجلة دفاتر التربية والتكوين، عدد 6/7، 2012 ،ص.11 </a:t>
            </a:r>
            <a:endParaRPr lang="fr-FR" b="1" dirty="0">
              <a:cs typeface="Arabic Transparent" pitchFamily="2" charset="-78"/>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71406" y="1500174"/>
          <a:ext cx="9001156" cy="2194560"/>
        </p:xfrm>
        <a:graphic>
          <a:graphicData uri="http://schemas.openxmlformats.org/drawingml/2006/table">
            <a:tbl>
              <a:tblPr firstRow="1" bandRow="1">
                <a:tableStyleId>{BDBED569-4797-4DF1-A0F4-6AAB3CD982D8}</a:tableStyleId>
              </a:tblPr>
              <a:tblGrid>
                <a:gridCol w="6858048">
                  <a:extLst>
                    <a:ext uri="{9D8B030D-6E8A-4147-A177-3AD203B41FA5}">
                      <a16:colId xmlns:a16="http://schemas.microsoft.com/office/drawing/2014/main" val="20000"/>
                    </a:ext>
                  </a:extLst>
                </a:gridCol>
                <a:gridCol w="2143108">
                  <a:extLst>
                    <a:ext uri="{9D8B030D-6E8A-4147-A177-3AD203B41FA5}">
                      <a16:colId xmlns:a16="http://schemas.microsoft.com/office/drawing/2014/main" val="20001"/>
                    </a:ext>
                  </a:extLst>
                </a:gridCol>
              </a:tblGrid>
              <a:tr h="370840">
                <a:tc>
                  <a:txBody>
                    <a:bodyPr/>
                    <a:lstStyle/>
                    <a:p>
                      <a:pPr algn="justLow" rtl="1"/>
                      <a:r>
                        <a:rPr lang="ar-MA" sz="2400" b="1" baseline="0" dirty="0"/>
                        <a:t>المبادئ والمثل العليا والقيم والأهداف العامة للمنظومة التعليمية ؛ </a:t>
                      </a:r>
                      <a:endParaRPr lang="fr-FR" sz="2400" b="1" dirty="0"/>
                    </a:p>
                  </a:txBody>
                  <a:tcPr/>
                </a:tc>
                <a:tc>
                  <a:txBody>
                    <a:bodyPr/>
                    <a:lstStyle/>
                    <a:p>
                      <a:pPr algn="ctr" rtl="1"/>
                      <a:r>
                        <a:rPr lang="ar-MA" sz="2400" b="1" dirty="0"/>
                        <a:t>المنهاج المستهدف</a:t>
                      </a:r>
                      <a:r>
                        <a:rPr lang="ar-MA" sz="2400" b="1" baseline="0" dirty="0"/>
                        <a:t> </a:t>
                      </a:r>
                      <a:r>
                        <a:rPr lang="ar-MA" sz="2400" b="1" dirty="0"/>
                        <a:t> </a:t>
                      </a:r>
                    </a:p>
                  </a:txBody>
                  <a:tcPr anchor="ctr"/>
                </a:tc>
                <a:extLst>
                  <a:ext uri="{0D108BD9-81ED-4DB2-BD59-A6C34878D82A}">
                    <a16:rowId xmlns:a16="http://schemas.microsoft.com/office/drawing/2014/main" val="10000"/>
                  </a:ext>
                </a:extLst>
              </a:tr>
              <a:tr h="370840">
                <a:tc>
                  <a:txBody>
                    <a:bodyPr/>
                    <a:lstStyle/>
                    <a:p>
                      <a:pPr algn="justLow" rtl="1"/>
                      <a:r>
                        <a:rPr lang="ar-MA" sz="2400" b="1" baseline="0" dirty="0"/>
                        <a:t>ويتمثل في الكتب الدراسية والمقررات التعليمية ؛</a:t>
                      </a:r>
                      <a:endParaRPr lang="fr-FR" sz="2400" b="1" dirty="0"/>
                    </a:p>
                  </a:txBody>
                  <a:tcPr/>
                </a:tc>
                <a:tc>
                  <a:txBody>
                    <a:bodyPr/>
                    <a:lstStyle/>
                    <a:p>
                      <a:pPr algn="ctr" rtl="1"/>
                      <a:r>
                        <a:rPr lang="ar-MA" sz="2400" b="1" dirty="0"/>
                        <a:t>المنهاج المقرر</a:t>
                      </a:r>
                    </a:p>
                  </a:txBody>
                  <a:tcPr anchor="ctr"/>
                </a:tc>
                <a:extLst>
                  <a:ext uri="{0D108BD9-81ED-4DB2-BD59-A6C34878D82A}">
                    <a16:rowId xmlns:a16="http://schemas.microsoft.com/office/drawing/2014/main" val="10001"/>
                  </a:ext>
                </a:extLst>
              </a:tr>
              <a:tr h="370840">
                <a:tc>
                  <a:txBody>
                    <a:bodyPr/>
                    <a:lstStyle/>
                    <a:p>
                      <a:pPr algn="justLow" rtl="1"/>
                      <a:r>
                        <a:rPr lang="ar-MA" sz="2400" b="1" baseline="0" dirty="0"/>
                        <a:t>ويشمل ما يتم تدريسه فعلا داخل الفصل الدراسي ؛  </a:t>
                      </a:r>
                      <a:endParaRPr lang="fr-FR" sz="2400" b="1" dirty="0"/>
                    </a:p>
                  </a:txBody>
                  <a:tcPr/>
                </a:tc>
                <a:tc>
                  <a:txBody>
                    <a:bodyPr/>
                    <a:lstStyle/>
                    <a:p>
                      <a:pPr algn="ctr" rtl="1"/>
                      <a:r>
                        <a:rPr lang="ar-MA" sz="2400" b="1" dirty="0"/>
                        <a:t>المنهاج المنفد</a:t>
                      </a:r>
                      <a:r>
                        <a:rPr lang="ar-MA" sz="2400" b="1" baseline="0" dirty="0"/>
                        <a:t> </a:t>
                      </a:r>
                      <a:endParaRPr lang="ar-MA" sz="2400" b="1" dirty="0"/>
                    </a:p>
                  </a:txBody>
                  <a:tcPr anchor="ctr"/>
                </a:tc>
                <a:extLst>
                  <a:ext uri="{0D108BD9-81ED-4DB2-BD59-A6C34878D82A}">
                    <a16:rowId xmlns:a16="http://schemas.microsoft.com/office/drawing/2014/main" val="10002"/>
                  </a:ext>
                </a:extLst>
              </a:tr>
              <a:tr h="370840">
                <a:tc>
                  <a:txBody>
                    <a:bodyPr/>
                    <a:lstStyle/>
                    <a:p>
                      <a:pPr algn="justLow" rtl="1"/>
                      <a:r>
                        <a:rPr lang="ar-MA" sz="2400" b="1" baseline="0" dirty="0"/>
                        <a:t>وهو الحصيلة الحقيقية من التعلمات التلاميذ ويمكن قياسه عبر الاختبارات النهائية ( لا يزيد عن 40% عن المنهاج المنفد) ؛</a:t>
                      </a:r>
                      <a:endParaRPr lang="fr-FR" sz="2400" b="1" dirty="0"/>
                    </a:p>
                  </a:txBody>
                  <a:tcPr/>
                </a:tc>
                <a:tc>
                  <a:txBody>
                    <a:bodyPr/>
                    <a:lstStyle/>
                    <a:p>
                      <a:pPr algn="ctr" rtl="1"/>
                      <a:r>
                        <a:rPr lang="ar-MA" sz="2400" b="1" dirty="0"/>
                        <a:t>المنهاج المحصل</a:t>
                      </a:r>
                      <a:r>
                        <a:rPr lang="ar-MA" sz="2400" b="1" baseline="0" dirty="0"/>
                        <a:t> </a:t>
                      </a:r>
                      <a:r>
                        <a:rPr lang="ar-MA" sz="2400" b="1" dirty="0">
                          <a:latin typeface="Bell MT" pitchFamily="18" charset="0"/>
                        </a:rPr>
                        <a:t>  </a:t>
                      </a:r>
                      <a:endParaRPr lang="fr-FR" sz="2400" b="1" dirty="0">
                        <a:latin typeface="Bell MT" pitchFamily="18" charset="0"/>
                      </a:endParaRPr>
                    </a:p>
                  </a:txBody>
                  <a:tcPr anchor="ctr"/>
                </a:tc>
                <a:extLst>
                  <a:ext uri="{0D108BD9-81ED-4DB2-BD59-A6C34878D82A}">
                    <a16:rowId xmlns:a16="http://schemas.microsoft.com/office/drawing/2014/main" val="10003"/>
                  </a:ext>
                </a:extLst>
              </a:tr>
            </a:tbl>
          </a:graphicData>
        </a:graphic>
      </p:graphicFrame>
      <p:sp>
        <p:nvSpPr>
          <p:cNvPr id="3" name="ZoneTexte 2"/>
          <p:cNvSpPr txBox="1"/>
          <p:nvPr/>
        </p:nvSpPr>
        <p:spPr>
          <a:xfrm>
            <a:off x="142844" y="4071942"/>
            <a:ext cx="8786874" cy="64633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Low" rtl="1"/>
            <a:r>
              <a:rPr lang="ar-MA" b="1" dirty="0">
                <a:cs typeface="Arabic Transparent" pitchFamily="2" charset="-78"/>
              </a:rPr>
              <a:t>محمد </a:t>
            </a:r>
            <a:r>
              <a:rPr lang="ar-MA" b="1" dirty="0" err="1">
                <a:cs typeface="Arabic Transparent" pitchFamily="2" charset="-78"/>
              </a:rPr>
              <a:t>الدريج</a:t>
            </a:r>
            <a:r>
              <a:rPr lang="ar-MA" b="1" dirty="0">
                <a:cs typeface="Arabic Transparent" pitchFamily="2" charset="-78"/>
              </a:rPr>
              <a:t> (2005)، تطوير المناهج الدراسية والتحولات في المشهد التربوي المعاصر، مجلة التدريس، العدد: 3،ص. 42</a:t>
            </a:r>
            <a:endParaRPr lang="fr-FR" b="1" dirty="0">
              <a:cs typeface="Arabic Transparent" pitchFamily="2" charset="-78"/>
            </a:endParaRPr>
          </a:p>
        </p:txBody>
      </p:sp>
      <p:sp>
        <p:nvSpPr>
          <p:cNvPr id="4" name="ZoneTexte 3"/>
          <p:cNvSpPr txBox="1"/>
          <p:nvPr/>
        </p:nvSpPr>
        <p:spPr>
          <a:xfrm>
            <a:off x="285720" y="500042"/>
            <a:ext cx="8429684" cy="584775"/>
          </a:xfrm>
          <a:prstGeom prst="rect">
            <a:avLst/>
          </a:prstGeom>
          <a:noFill/>
        </p:spPr>
        <p:txBody>
          <a:bodyPr wrap="square" rtlCol="0">
            <a:spAutoFit/>
          </a:bodyPr>
          <a:lstStyle/>
          <a:p>
            <a:pPr algn="r" rtl="1"/>
            <a:r>
              <a:rPr lang="ar-MA" sz="3200" b="1" dirty="0">
                <a:cs typeface="Arabic Transparent" pitchFamily="2" charset="-78"/>
              </a:rPr>
              <a:t>بعـض تصنيفات ومستويات المنهاج الـــدراسي (تتمة) :  </a:t>
            </a:r>
            <a:endParaRPr lang="fr-FR" sz="3200" b="1" dirty="0">
              <a:cs typeface="Arabic Transparent" pitchFamily="2" charset="-78"/>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71472" y="500042"/>
            <a:ext cx="7572428" cy="923330"/>
          </a:xfrm>
          <a:prstGeom prst="rect">
            <a:avLst/>
          </a:prstGeom>
          <a:noFill/>
        </p:spPr>
        <p:txBody>
          <a:bodyPr wrap="square" rtlCol="0">
            <a:spAutoFit/>
          </a:bodyPr>
          <a:lstStyle/>
          <a:p>
            <a:pPr algn="ctr" rtl="1"/>
            <a:r>
              <a:rPr lang="ar-MA" sz="5400" b="1" dirty="0">
                <a:cs typeface="Andalus" pitchFamily="2" charset="-78"/>
              </a:rPr>
              <a:t> 4. النماذج البيداغوجية : </a:t>
            </a:r>
          </a:p>
        </p:txBody>
      </p:sp>
      <p:sp>
        <p:nvSpPr>
          <p:cNvPr id="4" name="ZoneTexte 3"/>
          <p:cNvSpPr txBox="1"/>
          <p:nvPr/>
        </p:nvSpPr>
        <p:spPr>
          <a:xfrm>
            <a:off x="857224" y="1857364"/>
            <a:ext cx="7215238" cy="3416320"/>
          </a:xfrm>
          <a:prstGeom prst="rect">
            <a:avLst/>
          </a:prstGeom>
          <a:noFill/>
        </p:spPr>
        <p:txBody>
          <a:bodyPr wrap="square" rtlCol="0">
            <a:spAutoFit/>
          </a:bodyPr>
          <a:lstStyle/>
          <a:p>
            <a:pPr algn="r" rtl="1"/>
            <a:r>
              <a:rPr lang="ar-MA" sz="3600" b="1" dirty="0">
                <a:solidFill>
                  <a:srgbClr val="1E096D"/>
                </a:solidFill>
                <a:cs typeface="Arabic Transparent" pitchFamily="2" charset="-78"/>
              </a:rPr>
              <a:t>1. مفهــوم النمـوذج </a:t>
            </a:r>
            <a:r>
              <a:rPr lang="ar-MA" sz="3600" b="1" dirty="0" err="1">
                <a:solidFill>
                  <a:srgbClr val="1E096D"/>
                </a:solidFill>
                <a:cs typeface="Arabic Transparent" pitchFamily="2" charset="-78"/>
              </a:rPr>
              <a:t>البيداغـوجي</a:t>
            </a:r>
            <a:r>
              <a:rPr lang="ar-MA" sz="3600" b="1" dirty="0">
                <a:solidFill>
                  <a:srgbClr val="1E096D"/>
                </a:solidFill>
                <a:cs typeface="Arabic Transparent" pitchFamily="2" charset="-78"/>
              </a:rPr>
              <a:t> </a:t>
            </a:r>
          </a:p>
          <a:p>
            <a:pPr algn="r" rtl="1"/>
            <a:r>
              <a:rPr lang="ar-MA" sz="3600" b="1" dirty="0">
                <a:solidFill>
                  <a:srgbClr val="1E096D"/>
                </a:solidFill>
                <a:cs typeface="Arabic Transparent" pitchFamily="2" charset="-78"/>
              </a:rPr>
              <a:t>2. الأهمية التربوية للنماذج البيداغوجية  </a:t>
            </a:r>
          </a:p>
          <a:p>
            <a:pPr algn="r" rtl="1"/>
            <a:r>
              <a:rPr lang="ar-MA" sz="3600" b="1" dirty="0">
                <a:solidFill>
                  <a:srgbClr val="1E096D"/>
                </a:solidFill>
                <a:cs typeface="Arabic Transparent" pitchFamily="2" charset="-78"/>
              </a:rPr>
              <a:t>3. بعض النمـــاذج </a:t>
            </a:r>
            <a:r>
              <a:rPr lang="ar-MA" sz="3600" b="1" dirty="0" err="1">
                <a:solidFill>
                  <a:srgbClr val="1E096D"/>
                </a:solidFill>
                <a:cs typeface="Arabic Transparent" pitchFamily="2" charset="-78"/>
              </a:rPr>
              <a:t>البيداغوجيـة</a:t>
            </a:r>
            <a:r>
              <a:rPr lang="ar-MA" sz="3600" b="1" dirty="0">
                <a:solidFill>
                  <a:srgbClr val="1E096D"/>
                </a:solidFill>
                <a:cs typeface="Arabic Transparent" pitchFamily="2" charset="-78"/>
              </a:rPr>
              <a:t> : </a:t>
            </a:r>
          </a:p>
          <a:p>
            <a:pPr algn="r" rtl="1">
              <a:buFont typeface="Wingdings" pitchFamily="2" charset="2"/>
              <a:buChar char="ü"/>
            </a:pPr>
            <a:r>
              <a:rPr lang="ar-MA" sz="3600" b="1" dirty="0">
                <a:solidFill>
                  <a:srgbClr val="1E096D"/>
                </a:solidFill>
                <a:cs typeface="Arabic Transparent" pitchFamily="2" charset="-78"/>
              </a:rPr>
              <a:t> </a:t>
            </a:r>
            <a:r>
              <a:rPr lang="ar-MA" sz="3600" b="1" dirty="0" err="1">
                <a:solidFill>
                  <a:srgbClr val="1E096D"/>
                </a:solidFill>
                <a:cs typeface="Arabic Transparent" pitchFamily="2" charset="-78"/>
              </a:rPr>
              <a:t>بيداغوجيا</a:t>
            </a:r>
            <a:r>
              <a:rPr lang="ar-MA" sz="3600" b="1" dirty="0">
                <a:solidFill>
                  <a:srgbClr val="1E096D"/>
                </a:solidFill>
                <a:cs typeface="Arabic Transparent" pitchFamily="2" charset="-78"/>
              </a:rPr>
              <a:t> بواسطة الأهداف (</a:t>
            </a:r>
            <a:r>
              <a:rPr lang="fr-FR" sz="3600" b="1" dirty="0">
                <a:solidFill>
                  <a:srgbClr val="1E096D"/>
                </a:solidFill>
                <a:cs typeface="Arabic Transparent" pitchFamily="2" charset="-78"/>
              </a:rPr>
              <a:t>P.O </a:t>
            </a:r>
            <a:r>
              <a:rPr lang="ar-MA" sz="3600" b="1" dirty="0">
                <a:solidFill>
                  <a:srgbClr val="1E096D"/>
                </a:solidFill>
                <a:cs typeface="Arabic Transparent" pitchFamily="2" charset="-78"/>
              </a:rPr>
              <a:t>)؛ </a:t>
            </a:r>
          </a:p>
          <a:p>
            <a:pPr algn="r" rtl="1">
              <a:buFont typeface="Wingdings" pitchFamily="2" charset="2"/>
              <a:buChar char="ü"/>
            </a:pPr>
            <a:r>
              <a:rPr lang="ar-MA" sz="3600" b="1" dirty="0">
                <a:solidFill>
                  <a:srgbClr val="1E096D"/>
                </a:solidFill>
                <a:cs typeface="Arabic Transparent" pitchFamily="2" charset="-78"/>
              </a:rPr>
              <a:t> </a:t>
            </a:r>
            <a:r>
              <a:rPr lang="ar-MA" sz="3600" b="1" dirty="0" err="1">
                <a:solidFill>
                  <a:srgbClr val="1E096D"/>
                </a:solidFill>
                <a:cs typeface="Arabic Transparent" pitchFamily="2" charset="-78"/>
              </a:rPr>
              <a:t>بيداغوجيا</a:t>
            </a:r>
            <a:r>
              <a:rPr lang="ar-MA" sz="3600" b="1" dirty="0">
                <a:solidFill>
                  <a:srgbClr val="1E096D"/>
                </a:solidFill>
                <a:cs typeface="Arabic Transparent" pitchFamily="2" charset="-78"/>
              </a:rPr>
              <a:t> </a:t>
            </a:r>
            <a:r>
              <a:rPr lang="ar-MA" sz="3600" b="1" dirty="0" err="1">
                <a:solidFill>
                  <a:srgbClr val="1E096D"/>
                </a:solidFill>
                <a:cs typeface="Arabic Transparent" pitchFamily="2" charset="-78"/>
              </a:rPr>
              <a:t>الكفـايــات</a:t>
            </a:r>
            <a:r>
              <a:rPr lang="ar-MA" sz="3600" b="1" dirty="0">
                <a:solidFill>
                  <a:srgbClr val="1E096D"/>
                </a:solidFill>
                <a:cs typeface="Arabic Transparent" pitchFamily="2" charset="-78"/>
              </a:rPr>
              <a:t> (</a:t>
            </a:r>
            <a:r>
              <a:rPr lang="fr-FR" sz="3600" b="1" dirty="0">
                <a:solidFill>
                  <a:srgbClr val="1E096D"/>
                </a:solidFill>
                <a:cs typeface="Arabic Transparent" pitchFamily="2" charset="-78"/>
              </a:rPr>
              <a:t>P.C </a:t>
            </a:r>
            <a:r>
              <a:rPr lang="ar-MA" sz="3600" b="1" dirty="0">
                <a:solidFill>
                  <a:srgbClr val="1E096D"/>
                </a:solidFill>
                <a:cs typeface="Arabic Transparent" pitchFamily="2" charset="-78"/>
              </a:rPr>
              <a:t>)؛ </a:t>
            </a:r>
          </a:p>
          <a:p>
            <a:pPr algn="r" rtl="1">
              <a:buFont typeface="Wingdings" pitchFamily="2" charset="2"/>
              <a:buChar char="ü"/>
            </a:pPr>
            <a:r>
              <a:rPr lang="ar-MA" sz="3600" b="1" dirty="0">
                <a:solidFill>
                  <a:srgbClr val="1E096D"/>
                </a:solidFill>
                <a:cs typeface="Arabic Transparent" pitchFamily="2" charset="-78"/>
              </a:rPr>
              <a:t> بيداغوجية الإدمــاج (</a:t>
            </a:r>
            <a:r>
              <a:rPr lang="fr-FR" sz="3600" b="1" dirty="0">
                <a:solidFill>
                  <a:srgbClr val="1E096D"/>
                </a:solidFill>
                <a:cs typeface="Arabic Transparent" pitchFamily="2" charset="-78"/>
              </a:rPr>
              <a:t>P. I </a:t>
            </a:r>
            <a:r>
              <a:rPr lang="ar-MA" sz="3600" b="1" dirty="0">
                <a:solidFill>
                  <a:srgbClr val="1E096D"/>
                </a:solidFill>
                <a:cs typeface="Arabic Transparent" pitchFamily="2" charset="-78"/>
              </a:rPr>
              <a:t>)؛ </a:t>
            </a:r>
            <a:endParaRPr lang="fr-FR" sz="3600" b="1" dirty="0">
              <a:solidFill>
                <a:srgbClr val="1E096D"/>
              </a:solidFill>
              <a:cs typeface="Arabic Transparent" pitchFamily="2" charset="-78"/>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500174"/>
            <a:ext cx="9001124" cy="3970318"/>
          </a:xfrm>
          <a:prstGeom prst="rect">
            <a:avLst/>
          </a:prstGeom>
          <a:ln>
            <a:solidFill>
              <a:schemeClr val="bg1"/>
            </a:solidFill>
          </a:ln>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MA" sz="3600" b="1" dirty="0">
                <a:solidFill>
                  <a:srgbClr val="760000"/>
                </a:solidFill>
                <a:cs typeface="Arabic Transparent" pitchFamily="2" charset="-78"/>
              </a:rPr>
              <a:t>1. مفهوم النموذج </a:t>
            </a:r>
            <a:r>
              <a:rPr lang="ar-MA" sz="3600" b="1" dirty="0" err="1">
                <a:solidFill>
                  <a:srgbClr val="760000"/>
                </a:solidFill>
                <a:cs typeface="Arabic Transparent" pitchFamily="2" charset="-78"/>
              </a:rPr>
              <a:t>البيداغوجي</a:t>
            </a:r>
            <a:r>
              <a:rPr lang="ar-MA" sz="3600" b="1" dirty="0">
                <a:solidFill>
                  <a:srgbClr val="760000"/>
                </a:solidFill>
                <a:cs typeface="Arabic Transparent" pitchFamily="2" charset="-78"/>
              </a:rPr>
              <a:t>:</a:t>
            </a:r>
          </a:p>
          <a:p>
            <a:pPr marL="514350" indent="-514350" algn="justLow" rtl="1">
              <a:buFont typeface="Wingdings" pitchFamily="2" charset="2"/>
              <a:buChar char="§"/>
            </a:pPr>
            <a:r>
              <a:rPr lang="ar-MA" sz="2800" b="1" dirty="0">
                <a:solidFill>
                  <a:schemeClr val="tx1"/>
                </a:solidFill>
                <a:cs typeface="Arabic Transparent" pitchFamily="2" charset="-78"/>
              </a:rPr>
              <a:t>يحيل مفهوم النموذج على معاني متعددة تتعد بحسب مقاصد التوظيف والمرجعيات النظرية المعتمدة في تحديد هذا المفهوم ؛</a:t>
            </a:r>
          </a:p>
          <a:p>
            <a:pPr marL="514350" indent="-514350" algn="justLow" rtl="1">
              <a:buFont typeface="Wingdings" pitchFamily="2" charset="2"/>
              <a:buChar char="§"/>
            </a:pPr>
            <a:r>
              <a:rPr lang="ar-MA" sz="2800" b="1" dirty="0">
                <a:solidFill>
                  <a:schemeClr val="tx1"/>
                </a:solidFill>
                <a:cs typeface="Arabic Transparent" pitchFamily="2" charset="-78"/>
              </a:rPr>
              <a:t>هو تمثيل واقعي مبسط لجزء من الواقع ، يسمح بالاستنتاج كما يشير إلى العلاقات القائمة بين سلسلة من المكونات التي تشكل الواقع المدروس؛ </a:t>
            </a:r>
          </a:p>
          <a:p>
            <a:pPr marL="514350" indent="-514350" algn="justLow" rtl="1">
              <a:buFont typeface="Wingdings" pitchFamily="2" charset="2"/>
              <a:buChar char="§"/>
            </a:pPr>
            <a:r>
              <a:rPr lang="ar-MA" sz="2800" b="1" dirty="0">
                <a:solidFill>
                  <a:srgbClr val="C00000"/>
                </a:solidFill>
                <a:cs typeface="Arabic Transparent" pitchFamily="2" charset="-78"/>
              </a:rPr>
              <a:t>النموذج : تمثيل خطاطي مجرد ، وبناء ذهني يسمح برصد بنيات غير بديهية وغير قابلة للملاحظة بصفة غير مباشرة </a:t>
            </a:r>
            <a:r>
              <a:rPr lang="ar-MA" sz="2800" b="1" dirty="0">
                <a:solidFill>
                  <a:schemeClr val="tx1"/>
                </a:solidFill>
                <a:cs typeface="Arabic Transparent" pitchFamily="2" charset="-78"/>
              </a:rPr>
              <a:t>؛  </a:t>
            </a:r>
            <a:r>
              <a:rPr lang="ar-MA" sz="2800" dirty="0">
                <a:solidFill>
                  <a:schemeClr val="tx1"/>
                </a:solidFill>
                <a:cs typeface="Arabic Transparent" pitchFamily="2" charset="-78"/>
              </a:rPr>
              <a:t> </a:t>
            </a:r>
          </a:p>
          <a:p>
            <a:pPr algn="justLow" rtl="1"/>
            <a:endParaRPr lang="fr-FR" sz="2000" b="1" dirty="0">
              <a:solidFill>
                <a:schemeClr val="tx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500174"/>
            <a:ext cx="9001124" cy="4832092"/>
          </a:xfrm>
          <a:prstGeom prst="rect">
            <a:avLst/>
          </a:prstGeom>
          <a:ln>
            <a:solidFill>
              <a:schemeClr val="bg1"/>
            </a:solidFill>
          </a:ln>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MA" sz="3600" b="1" dirty="0">
                <a:solidFill>
                  <a:srgbClr val="760000"/>
                </a:solidFill>
                <a:cs typeface="Arabic Transparent" pitchFamily="2" charset="-78"/>
              </a:rPr>
              <a:t>1. مفهوم النموذج </a:t>
            </a:r>
            <a:r>
              <a:rPr lang="ar-MA" sz="3600" b="1" dirty="0" err="1">
                <a:solidFill>
                  <a:srgbClr val="760000"/>
                </a:solidFill>
                <a:cs typeface="Arabic Transparent" pitchFamily="2" charset="-78"/>
              </a:rPr>
              <a:t>البيداغوجي</a:t>
            </a:r>
            <a:r>
              <a:rPr lang="ar-MA" sz="3600" b="1" dirty="0">
                <a:solidFill>
                  <a:srgbClr val="760000"/>
                </a:solidFill>
                <a:cs typeface="Arabic Transparent" pitchFamily="2" charset="-78"/>
              </a:rPr>
              <a:t> (تتمة):</a:t>
            </a:r>
          </a:p>
          <a:p>
            <a:pPr marL="514350" indent="-514350" algn="justLow" rtl="1">
              <a:buFont typeface="Wingdings" pitchFamily="2" charset="2"/>
              <a:buChar char="§"/>
            </a:pPr>
            <a:r>
              <a:rPr lang="ar-MA" sz="2800" b="1" dirty="0">
                <a:solidFill>
                  <a:schemeClr val="tx1"/>
                </a:solidFill>
                <a:cs typeface="Arabic Transparent" pitchFamily="2" charset="-78"/>
              </a:rPr>
              <a:t>من خصائص النموذج : </a:t>
            </a:r>
          </a:p>
          <a:p>
            <a:pPr marL="514350" indent="-514350" algn="justLow" rtl="1">
              <a:buFont typeface="Wingdings" pitchFamily="2" charset="2"/>
              <a:buChar char="ü"/>
            </a:pPr>
            <a:r>
              <a:rPr lang="ar-MA" sz="2800" b="1" dirty="0">
                <a:solidFill>
                  <a:srgbClr val="C00000"/>
                </a:solidFill>
                <a:cs typeface="Arabic Transparent" pitchFamily="2" charset="-78"/>
              </a:rPr>
              <a:t>الاستناد إلى  فرضيات ؛ </a:t>
            </a:r>
          </a:p>
          <a:p>
            <a:pPr marL="514350" indent="-514350" algn="justLow" rtl="1">
              <a:buFont typeface="Wingdings" pitchFamily="2" charset="2"/>
              <a:buChar char="ü"/>
            </a:pPr>
            <a:r>
              <a:rPr lang="ar-MA" sz="2800" b="1" dirty="0">
                <a:solidFill>
                  <a:srgbClr val="C00000"/>
                </a:solidFill>
                <a:cs typeface="Arabic Transparent" pitchFamily="2" charset="-78"/>
              </a:rPr>
              <a:t>الاقتصار على بعض الخصائص واختزالها ؛ </a:t>
            </a:r>
          </a:p>
          <a:p>
            <a:pPr marL="514350" indent="-514350" algn="justLow" rtl="1">
              <a:buFont typeface="Wingdings" pitchFamily="2" charset="2"/>
              <a:buChar char="ü"/>
            </a:pPr>
            <a:r>
              <a:rPr lang="ar-MA" sz="2800" b="1" dirty="0">
                <a:solidFill>
                  <a:srgbClr val="C00000"/>
                </a:solidFill>
                <a:cs typeface="Arabic Transparent" pitchFamily="2" charset="-78"/>
              </a:rPr>
              <a:t>تبسيط الواقع المعقد ؛ </a:t>
            </a:r>
          </a:p>
          <a:p>
            <a:pPr marL="514350" indent="-514350" algn="justLow" rtl="1">
              <a:buFont typeface="Wingdings" pitchFamily="2" charset="2"/>
              <a:buChar char="ü"/>
            </a:pPr>
            <a:r>
              <a:rPr lang="ar-MA" sz="2800" b="1" dirty="0">
                <a:solidFill>
                  <a:srgbClr val="C00000"/>
                </a:solidFill>
                <a:cs typeface="Arabic Transparent" pitchFamily="2" charset="-78"/>
              </a:rPr>
              <a:t>فرز بعض الوقائع حسب بعض المقاييس المحددة بشكل مسبق ؛ </a:t>
            </a:r>
            <a:endParaRPr lang="ar-MA" sz="2800" b="1" dirty="0">
              <a:solidFill>
                <a:schemeClr val="tx1"/>
              </a:solidFill>
              <a:cs typeface="Arabic Transparent" pitchFamily="2" charset="-78"/>
            </a:endParaRPr>
          </a:p>
          <a:p>
            <a:pPr marL="514350" indent="-514350" algn="justLow" rtl="1">
              <a:buFont typeface="Wingdings" pitchFamily="2" charset="2"/>
              <a:buChar char="§"/>
            </a:pPr>
            <a:r>
              <a:rPr lang="ar-MA" sz="2800" b="1" dirty="0">
                <a:solidFill>
                  <a:schemeClr val="tx1"/>
                </a:solidFill>
                <a:cs typeface="Arabic Transparent" pitchFamily="2" charset="-78"/>
              </a:rPr>
              <a:t>النماذج تمكن من بناء النظريات . بحيث إنها تلخص وتختزل المكونات والعناصر والعلاقات .  </a:t>
            </a:r>
          </a:p>
          <a:p>
            <a:pPr marL="514350" indent="-514350" algn="justLow" rtl="1">
              <a:buFont typeface="Wingdings" pitchFamily="2" charset="2"/>
              <a:buChar char="§"/>
            </a:pPr>
            <a:r>
              <a:rPr lang="ar-MA" sz="2800" b="1" u="sng" dirty="0">
                <a:solidFill>
                  <a:schemeClr val="tx1"/>
                </a:solidFill>
                <a:cs typeface="Arabic Transparent" pitchFamily="2" charset="-78"/>
              </a:rPr>
              <a:t>النموذج </a:t>
            </a:r>
            <a:r>
              <a:rPr lang="ar-MA" sz="2800" b="1" u="sng" dirty="0" err="1">
                <a:solidFill>
                  <a:schemeClr val="tx1"/>
                </a:solidFill>
                <a:cs typeface="Arabic Transparent" pitchFamily="2" charset="-78"/>
              </a:rPr>
              <a:t>البيداغوجي</a:t>
            </a:r>
            <a:r>
              <a:rPr lang="ar-MA" sz="2800" b="1" u="sng" dirty="0">
                <a:solidFill>
                  <a:schemeClr val="tx1"/>
                </a:solidFill>
                <a:cs typeface="Arabic Transparent" pitchFamily="2" charset="-78"/>
              </a:rPr>
              <a:t> : بناء نظري ينطلق من تصورات </a:t>
            </a:r>
            <a:r>
              <a:rPr lang="ar-MA" sz="2800" b="1" u="sng" dirty="0" err="1">
                <a:solidFill>
                  <a:schemeClr val="tx1"/>
                </a:solidFill>
                <a:cs typeface="Arabic Transparent" pitchFamily="2" charset="-78"/>
              </a:rPr>
              <a:t>نسقية</a:t>
            </a:r>
            <a:r>
              <a:rPr lang="ar-MA" sz="2800" b="1" u="sng" dirty="0">
                <a:solidFill>
                  <a:schemeClr val="tx1"/>
                </a:solidFill>
                <a:cs typeface="Arabic Transparent" pitchFamily="2" charset="-78"/>
              </a:rPr>
              <a:t> تحدد العلاقات التربوية بين المتعلم والمدرس وأدوارهما.</a:t>
            </a:r>
            <a:r>
              <a:rPr lang="ar-MA" sz="2800" u="sng" dirty="0">
                <a:solidFill>
                  <a:schemeClr val="tx1"/>
                </a:solidFill>
                <a:cs typeface="Arabic Transparent" pitchFamily="2" charset="-78"/>
              </a:rPr>
              <a:t> </a:t>
            </a:r>
          </a:p>
          <a:p>
            <a:pPr algn="justLow" rtl="1"/>
            <a:endParaRPr lang="fr-FR" sz="2000" b="1" dirty="0">
              <a:solidFill>
                <a:schemeClr val="tx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85794"/>
            <a:ext cx="9001124" cy="5693866"/>
          </a:xfrm>
          <a:prstGeom prst="rect">
            <a:avLst/>
          </a:prstGeom>
          <a:ln>
            <a:solidFill>
              <a:schemeClr val="bg1"/>
            </a:solidFill>
          </a:ln>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MA" sz="3600" b="1" dirty="0">
                <a:solidFill>
                  <a:srgbClr val="760000"/>
                </a:solidFill>
                <a:cs typeface="Arabic Transparent" pitchFamily="2" charset="-78"/>
              </a:rPr>
              <a:t>2. الأهمية التربوية للنماذج البيداغوجية:</a:t>
            </a:r>
          </a:p>
          <a:p>
            <a:pPr algn="justLow" rtl="1"/>
            <a:endParaRPr lang="ar-MA" sz="2000" b="1" dirty="0">
              <a:solidFill>
                <a:schemeClr val="tx1"/>
              </a:solidFill>
            </a:endParaRPr>
          </a:p>
          <a:p>
            <a:pPr algn="justLow" rtl="1">
              <a:buFont typeface="Wingdings" pitchFamily="2" charset="2"/>
              <a:buChar char="§"/>
            </a:pPr>
            <a:r>
              <a:rPr lang="ar-MA" sz="2800" b="1" dirty="0">
                <a:solidFill>
                  <a:schemeClr val="tx1"/>
                </a:solidFill>
              </a:rPr>
              <a:t> </a:t>
            </a:r>
            <a:r>
              <a:rPr lang="ar-MA" sz="2800" b="1" dirty="0">
                <a:solidFill>
                  <a:schemeClr val="tx1"/>
                </a:solidFill>
                <a:cs typeface="Arabic Transparent" pitchFamily="2" charset="-78"/>
              </a:rPr>
              <a:t>كل الممارسات التربوية وعمليات التدريس والتعلم تستند إلى نماذج بيداغوجية تؤطرها وتوجهها باعتبارها ( تصورات ناظمة لمجموع ممارسات التعليم </a:t>
            </a:r>
            <a:r>
              <a:rPr lang="ar-MA" sz="2800" b="1" dirty="0" err="1">
                <a:solidFill>
                  <a:schemeClr val="tx1"/>
                </a:solidFill>
                <a:cs typeface="Arabic Transparent" pitchFamily="2" charset="-78"/>
              </a:rPr>
              <a:t>و</a:t>
            </a:r>
            <a:r>
              <a:rPr lang="ar-MA" sz="2800" b="1" dirty="0">
                <a:solidFill>
                  <a:schemeClr val="tx1"/>
                </a:solidFill>
                <a:cs typeface="Arabic Transparent" pitchFamily="2" charset="-78"/>
              </a:rPr>
              <a:t> التعلم )؛ </a:t>
            </a:r>
          </a:p>
          <a:p>
            <a:pPr algn="justLow" rtl="1">
              <a:buFont typeface="Wingdings" pitchFamily="2" charset="2"/>
              <a:buChar char="§"/>
            </a:pPr>
            <a:r>
              <a:rPr lang="ar-MA" sz="2800" b="1" dirty="0">
                <a:solidFill>
                  <a:schemeClr val="tx1"/>
                </a:solidFill>
                <a:cs typeface="Arabic Transparent" pitchFamily="2" charset="-78"/>
              </a:rPr>
              <a:t> النماذج البيداغوجية تصورات </a:t>
            </a:r>
            <a:r>
              <a:rPr lang="ar-MA" sz="2800" b="1" dirty="0" err="1">
                <a:solidFill>
                  <a:schemeClr val="tx1"/>
                </a:solidFill>
                <a:cs typeface="Arabic Transparent" pitchFamily="2" charset="-78"/>
              </a:rPr>
              <a:t>نسقية</a:t>
            </a:r>
            <a:r>
              <a:rPr lang="ar-MA" sz="2800" b="1" dirty="0">
                <a:solidFill>
                  <a:schemeClr val="tx1"/>
                </a:solidFill>
                <a:cs typeface="Arabic Transparent" pitchFamily="2" charset="-78"/>
              </a:rPr>
              <a:t> تربط بين التوجيهات التربوية </a:t>
            </a:r>
            <a:r>
              <a:rPr lang="ar-MA" sz="2800" b="1" dirty="0" err="1">
                <a:solidFill>
                  <a:schemeClr val="tx1"/>
                </a:solidFill>
                <a:cs typeface="Arabic Transparent" pitchFamily="2" charset="-78"/>
              </a:rPr>
              <a:t>المؤطرة</a:t>
            </a:r>
            <a:r>
              <a:rPr lang="ar-MA" sz="2800" b="1" dirty="0">
                <a:solidFill>
                  <a:schemeClr val="tx1"/>
                </a:solidFill>
                <a:cs typeface="Arabic Transparent" pitchFamily="2" charset="-78"/>
              </a:rPr>
              <a:t> للبرامج والمناهج الموجهة لتدريسها وبين إدارة مكونات الوضعيات التعليمية التعلمية الحقيقية؛ </a:t>
            </a:r>
          </a:p>
          <a:p>
            <a:pPr algn="justLow" rtl="1">
              <a:buFont typeface="Wingdings" pitchFamily="2" charset="2"/>
              <a:buChar char="§"/>
            </a:pPr>
            <a:r>
              <a:rPr lang="ar-MA" sz="2800" b="1" dirty="0">
                <a:solidFill>
                  <a:schemeClr val="tx1"/>
                </a:solidFill>
                <a:cs typeface="Arabic Transparent" pitchFamily="2" charset="-78"/>
              </a:rPr>
              <a:t> النماذج البيداغوجية ليست وصفات جاهزة قابلة للتطبيق دون تحليل السياق الذي يتم فيه هذا التطبيق ومدى الحاجة إليه . وهو ما يستوجب تجاوز الصورة النمطية التي تحد من الاجتهاد </a:t>
            </a:r>
            <a:r>
              <a:rPr lang="ar-MA" sz="2800" b="1" dirty="0" err="1">
                <a:solidFill>
                  <a:schemeClr val="tx1"/>
                </a:solidFill>
                <a:cs typeface="Arabic Transparent" pitchFamily="2" charset="-78"/>
              </a:rPr>
              <a:t>والملاءمة</a:t>
            </a:r>
            <a:r>
              <a:rPr lang="ar-MA" sz="2800" b="1" dirty="0">
                <a:solidFill>
                  <a:schemeClr val="tx1"/>
                </a:solidFill>
                <a:cs typeface="Arabic Transparent" pitchFamily="2" charset="-78"/>
              </a:rPr>
              <a:t>؛</a:t>
            </a:r>
          </a:p>
          <a:p>
            <a:pPr algn="justLow" rtl="1">
              <a:buFont typeface="Wingdings" pitchFamily="2" charset="2"/>
              <a:buChar char="§"/>
            </a:pPr>
            <a:r>
              <a:rPr lang="ar-MA" sz="2800" b="1" dirty="0">
                <a:solidFill>
                  <a:schemeClr val="tx1"/>
                </a:solidFill>
                <a:cs typeface="Arabic Transparent" pitchFamily="2" charset="-78"/>
              </a:rPr>
              <a:t> كل نموذج تربوي / </a:t>
            </a:r>
            <a:r>
              <a:rPr lang="ar-MA" sz="2800" b="1" dirty="0" err="1">
                <a:solidFill>
                  <a:schemeClr val="tx1"/>
                </a:solidFill>
                <a:cs typeface="Arabic Transparent" pitchFamily="2" charset="-78"/>
              </a:rPr>
              <a:t>بيداغوجي</a:t>
            </a:r>
            <a:r>
              <a:rPr lang="ar-MA" sz="2800" b="1" dirty="0">
                <a:solidFill>
                  <a:schemeClr val="tx1"/>
                </a:solidFill>
                <a:cs typeface="Arabic Transparent" pitchFamily="2" charset="-78"/>
              </a:rPr>
              <a:t> قابل للتطور والاغتناء والتجدد وذلك نظرا لتجدد النظريات التربوية وتطور شروطها المؤسساتية </a:t>
            </a:r>
            <a:r>
              <a:rPr lang="ar-MA" sz="2800" b="1" dirty="0" err="1">
                <a:solidFill>
                  <a:schemeClr val="tx1"/>
                </a:solidFill>
                <a:cs typeface="Arabic Transparent" pitchFamily="2" charset="-78"/>
              </a:rPr>
              <a:t>والسوسيو</a:t>
            </a:r>
            <a:r>
              <a:rPr lang="ar-MA" sz="2800" b="1" dirty="0">
                <a:solidFill>
                  <a:schemeClr val="tx1"/>
                </a:solidFill>
                <a:cs typeface="Arabic Transparent" pitchFamily="2" charset="-78"/>
              </a:rPr>
              <a:t>- ثقافية؛</a:t>
            </a:r>
            <a:endParaRPr lang="fr-FR" sz="2800" b="1" dirty="0">
              <a:solidFill>
                <a:schemeClr val="tx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470" y="285728"/>
            <a:ext cx="9001124" cy="1138773"/>
          </a:xfrm>
          <a:prstGeom prst="rect">
            <a:avLst/>
          </a:prstGeom>
          <a:ln>
            <a:solidFill>
              <a:schemeClr val="bg1"/>
            </a:solidFill>
          </a:ln>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MA" sz="3600" b="1" dirty="0">
                <a:solidFill>
                  <a:srgbClr val="760000"/>
                </a:solidFill>
                <a:cs typeface="Arabic Transparent" pitchFamily="2" charset="-78"/>
              </a:rPr>
              <a:t>3.</a:t>
            </a:r>
            <a:r>
              <a:rPr lang="ar-MA" sz="3600" b="1" dirty="0" err="1">
                <a:solidFill>
                  <a:srgbClr val="760000"/>
                </a:solidFill>
                <a:cs typeface="Arabic Transparent" pitchFamily="2" charset="-78"/>
              </a:rPr>
              <a:t>بيداغوجيا</a:t>
            </a:r>
            <a:r>
              <a:rPr lang="ar-MA" sz="3600" b="1" dirty="0">
                <a:solidFill>
                  <a:srgbClr val="760000"/>
                </a:solidFill>
                <a:cs typeface="Arabic Transparent" pitchFamily="2" charset="-78"/>
              </a:rPr>
              <a:t> الأهداف (</a:t>
            </a:r>
            <a:r>
              <a:rPr lang="fr-FR" sz="3600" b="1" dirty="0">
                <a:solidFill>
                  <a:srgbClr val="760000"/>
                </a:solidFill>
                <a:latin typeface="Bell MT" pitchFamily="18" charset="0"/>
                <a:cs typeface="Arabic Transparent" pitchFamily="2" charset="-78"/>
              </a:rPr>
              <a:t>Pédagogie des Objectifs </a:t>
            </a:r>
            <a:r>
              <a:rPr lang="ar-MA" sz="3600" b="1" dirty="0">
                <a:solidFill>
                  <a:srgbClr val="760000"/>
                </a:solidFill>
                <a:cs typeface="Arabic Transparent" pitchFamily="2" charset="-78"/>
              </a:rPr>
              <a:t>):</a:t>
            </a:r>
            <a:endParaRPr lang="ar-MA" sz="3200" b="1" dirty="0">
              <a:solidFill>
                <a:srgbClr val="1E096D"/>
              </a:solidFill>
              <a:cs typeface="Arabic Transparent" pitchFamily="2" charset="-78"/>
            </a:endParaRPr>
          </a:p>
          <a:p>
            <a:pPr algn="ctr" rtl="1"/>
            <a:r>
              <a:rPr lang="ar-MA" sz="3200" b="1" dirty="0">
                <a:solidFill>
                  <a:srgbClr val="1E096D"/>
                </a:solidFill>
                <a:cs typeface="Arabic Transparent" pitchFamily="2" charset="-78"/>
              </a:rPr>
              <a:t>السياق والمرجعيات : </a:t>
            </a:r>
            <a:endParaRPr lang="fr-FR" sz="3200" b="1" dirty="0">
              <a:solidFill>
                <a:srgbClr val="1E096D"/>
              </a:solidFill>
              <a:cs typeface="Arabic Transparent" pitchFamily="2" charset="-78"/>
            </a:endParaRPr>
          </a:p>
        </p:txBody>
      </p:sp>
      <p:sp>
        <p:nvSpPr>
          <p:cNvPr id="3" name="Rectangle 3"/>
          <p:cNvSpPr>
            <a:spLocks noChangeArrowheads="1"/>
          </p:cNvSpPr>
          <p:nvPr/>
        </p:nvSpPr>
        <p:spPr bwMode="auto">
          <a:xfrm>
            <a:off x="5786446" y="1714488"/>
            <a:ext cx="3143272" cy="485778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spcBef>
                <a:spcPct val="0"/>
              </a:spcBef>
              <a:spcAft>
                <a:spcPts val="1000"/>
              </a:spcAft>
              <a:buClrTx/>
              <a:buSzTx/>
              <a:buFontTx/>
              <a:buNone/>
              <a:tabLst/>
            </a:pPr>
            <a:r>
              <a:rPr kumimoji="0" lang="ar-MA" sz="2400" b="1" i="0" u="none" strike="noStrike" cap="none" normalizeH="0" baseline="0" dirty="0">
                <a:ln>
                  <a:noFill/>
                </a:ln>
                <a:solidFill>
                  <a:srgbClr val="1E096D"/>
                </a:solidFill>
                <a:effectLst/>
                <a:latin typeface="Arial" pitchFamily="34" charset="0"/>
                <a:ea typeface="Arial" pitchFamily="34" charset="0"/>
                <a:cs typeface="Arial" pitchFamily="34" charset="0"/>
              </a:rPr>
              <a:t>تطور</a:t>
            </a:r>
            <a:r>
              <a:rPr kumimoji="0" lang="ar-MA" sz="2400" b="1" i="0" u="none" strike="noStrike" cap="none" normalizeH="0" dirty="0">
                <a:ln>
                  <a:noFill/>
                </a:ln>
                <a:solidFill>
                  <a:srgbClr val="1E096D"/>
                </a:solidFill>
                <a:effectLst/>
                <a:latin typeface="Arial" pitchFamily="34" charset="0"/>
                <a:ea typeface="Arial" pitchFamily="34" charset="0"/>
                <a:cs typeface="Arial" pitchFamily="34" charset="0"/>
              </a:rPr>
              <a:t> الفكر الاقتصادي الصناعي </a:t>
            </a:r>
            <a:r>
              <a:rPr kumimoji="0" lang="ar-MA" sz="2400" b="1" i="0" u="none" strike="noStrike" cap="none" normalizeH="0" baseline="0" dirty="0">
                <a:ln>
                  <a:noFill/>
                </a:ln>
                <a:solidFill>
                  <a:srgbClr val="1E096D"/>
                </a:solidFill>
                <a:effectLst/>
                <a:latin typeface="Arial" pitchFamily="34" charset="0"/>
                <a:ea typeface="Arial" pitchFamily="34" charset="0"/>
                <a:cs typeface="Arial" pitchFamily="34" charset="0"/>
              </a:rPr>
              <a:t>:</a:t>
            </a:r>
            <a:endParaRPr lang="ar-MA" sz="2400" b="1" dirty="0">
              <a:solidFill>
                <a:srgbClr val="1E096D"/>
              </a:solidFill>
              <a:latin typeface="Arial" pitchFamily="34" charset="0"/>
              <a:ea typeface="Arial" pitchFamily="34" charset="0"/>
              <a:cs typeface="Arial" pitchFamily="34" charset="0"/>
            </a:endParaRPr>
          </a:p>
          <a:p>
            <a:pPr marL="0" marR="0" lvl="0" indent="0" algn="justLow" defTabSz="914400" rtl="1" eaLnBrk="1" fontAlgn="base" latinLnBrk="0" hangingPunct="1">
              <a:spcBef>
                <a:spcPct val="0"/>
              </a:spcBef>
              <a:spcAft>
                <a:spcPts val="1000"/>
              </a:spcAft>
              <a:buClrTx/>
              <a:buSzTx/>
              <a:buFont typeface="Wingdings" pitchFamily="2" charset="2"/>
              <a:buChar char="q"/>
              <a:tabLst/>
            </a:pPr>
            <a:r>
              <a:rPr kumimoji="0" lang="ar-MA" sz="2400" b="1" i="0" u="none" strike="noStrike" cap="none" normalizeH="0" baseline="0" dirty="0" err="1">
                <a:ln>
                  <a:noFill/>
                </a:ln>
                <a:solidFill>
                  <a:schemeClr val="tx1"/>
                </a:solidFill>
                <a:effectLst/>
                <a:latin typeface="Arial" pitchFamily="34" charset="0"/>
                <a:ea typeface="Arial" pitchFamily="34" charset="0"/>
                <a:cs typeface="Arial" pitchFamily="34" charset="0"/>
              </a:rPr>
              <a:t>عقلنة</a:t>
            </a:r>
            <a:r>
              <a:rPr kumimoji="0" lang="ar-MA" sz="2400" b="1" i="0" u="none" strike="noStrike" cap="none" normalizeH="0" baseline="0" dirty="0">
                <a:ln>
                  <a:noFill/>
                </a:ln>
                <a:solidFill>
                  <a:schemeClr val="tx1"/>
                </a:solidFill>
                <a:effectLst/>
                <a:latin typeface="Arial" pitchFamily="34" charset="0"/>
                <a:ea typeface="Arial" pitchFamily="34" charset="0"/>
                <a:cs typeface="Arial" pitchFamily="34" charset="0"/>
              </a:rPr>
              <a:t> نظم</a:t>
            </a:r>
            <a:r>
              <a:rPr kumimoji="0" lang="ar-MA" sz="2400" b="1" i="0" u="none" strike="noStrike" cap="none" normalizeH="0" dirty="0">
                <a:ln>
                  <a:noFill/>
                </a:ln>
                <a:solidFill>
                  <a:schemeClr val="tx1"/>
                </a:solidFill>
                <a:effectLst/>
                <a:latin typeface="Arial" pitchFamily="34" charset="0"/>
                <a:ea typeface="Arial" pitchFamily="34" charset="0"/>
                <a:cs typeface="Arial" pitchFamily="34" charset="0"/>
              </a:rPr>
              <a:t> الإنتاج </a:t>
            </a:r>
            <a:r>
              <a:rPr kumimoji="0" lang="ar-MA" sz="2400" b="1" i="0" u="none" strike="noStrike" cap="none" normalizeH="0" baseline="0" dirty="0">
                <a:ln>
                  <a:noFill/>
                </a:ln>
                <a:solidFill>
                  <a:schemeClr val="tx1"/>
                </a:solidFill>
                <a:effectLst/>
                <a:latin typeface="Arial" pitchFamily="34" charset="0"/>
                <a:ea typeface="Arial" pitchFamily="34" charset="0"/>
                <a:cs typeface="Arial" pitchFamily="34" charset="0"/>
              </a:rPr>
              <a:t>الصناعي انطلاقا من التجربة </a:t>
            </a:r>
            <a:r>
              <a:rPr kumimoji="0" lang="ar-MA" sz="2400" b="1" i="0" u="none" strike="noStrike" cap="none" normalizeH="0" baseline="0" dirty="0">
                <a:ln>
                  <a:noFill/>
                </a:ln>
                <a:solidFill>
                  <a:srgbClr val="FF0000"/>
                </a:solidFill>
                <a:effectLst/>
                <a:latin typeface="Arial" pitchFamily="34" charset="0"/>
                <a:ea typeface="Arial" pitchFamily="34" charset="0"/>
                <a:cs typeface="Arial" pitchFamily="34" charset="0"/>
              </a:rPr>
              <a:t>التايلورية</a:t>
            </a:r>
            <a:r>
              <a:rPr kumimoji="0" lang="ar-MA" sz="2400" b="1" i="0" u="none" strike="noStrike" cap="none" normalizeH="0" baseline="0" dirty="0">
                <a:ln>
                  <a:noFill/>
                </a:ln>
                <a:solidFill>
                  <a:schemeClr val="tx1"/>
                </a:solidFill>
                <a:effectLst/>
                <a:latin typeface="Arial" pitchFamily="34" charset="0"/>
                <a:ea typeface="Arial" pitchFamily="34" charset="0"/>
                <a:cs typeface="Arial" pitchFamily="34" charset="0"/>
              </a:rPr>
              <a:t> و تجزيء عملية الإنتاج إلى وحدات ومهام صغرى.</a:t>
            </a:r>
            <a:r>
              <a:rPr kumimoji="0" lang="fr-FR" sz="2400" b="1" i="0" u="none" strike="noStrike" cap="none" normalizeH="0" baseline="0" dirty="0">
                <a:ln>
                  <a:noFill/>
                </a:ln>
                <a:solidFill>
                  <a:schemeClr val="tx1"/>
                </a:solidFill>
                <a:effectLst/>
                <a:latin typeface="Arial" pitchFamily="34" charset="0"/>
                <a:ea typeface="Arial" pitchFamily="34" charset="0"/>
                <a:cs typeface="Arial" pitchFamily="34" charset="0"/>
              </a:rPr>
              <a:t> </a:t>
            </a:r>
            <a:endParaRPr kumimoji="0" lang="ar-MA" sz="2400" b="1"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justLow" defTabSz="914400" rtl="1" eaLnBrk="1" fontAlgn="base" latinLnBrk="0" hangingPunct="1">
              <a:spcBef>
                <a:spcPct val="0"/>
              </a:spcBef>
              <a:spcAft>
                <a:spcPts val="1000"/>
              </a:spcAft>
              <a:buClrTx/>
              <a:buSzTx/>
              <a:buFont typeface="Wingdings" pitchFamily="2" charset="2"/>
              <a:buChar char="q"/>
              <a:tabLst/>
            </a:pPr>
            <a:r>
              <a:rPr kumimoji="0" lang="fr-FR" sz="2400" b="1" i="0" u="none" strike="noStrike" cap="none" normalizeH="0" baseline="0" dirty="0">
                <a:ln>
                  <a:noFill/>
                </a:ln>
                <a:solidFill>
                  <a:schemeClr val="tx1"/>
                </a:solidFill>
                <a:effectLst/>
                <a:latin typeface="Arial" pitchFamily="34" charset="0"/>
                <a:ea typeface="Arial" pitchFamily="34" charset="0"/>
                <a:cs typeface="Arial" pitchFamily="34" charset="0"/>
              </a:rPr>
              <a:t>  </a:t>
            </a:r>
            <a:r>
              <a:rPr kumimoji="0" lang="ar-MA" sz="2400" b="1" i="0" u="none" strike="noStrike" cap="none" normalizeH="0" baseline="0" dirty="0">
                <a:ln>
                  <a:noFill/>
                </a:ln>
                <a:solidFill>
                  <a:schemeClr val="tx1"/>
                </a:solidFill>
                <a:effectLst/>
                <a:latin typeface="Arial" pitchFamily="34" charset="0"/>
                <a:ea typeface="Arial" pitchFamily="34" charset="0"/>
                <a:cs typeface="Arial" pitchFamily="34" charset="0"/>
              </a:rPr>
              <a:t>تداول مفهوم</a:t>
            </a:r>
            <a:r>
              <a:rPr kumimoji="0" lang="ar-MA" sz="2400" b="1" i="0" u="none" strike="noStrike" cap="none" normalizeH="0" baseline="0" dirty="0">
                <a:ln>
                  <a:noFill/>
                </a:ln>
                <a:solidFill>
                  <a:srgbClr val="FF0000"/>
                </a:solidFill>
                <a:effectLst/>
                <a:latin typeface="Arial" pitchFamily="34" charset="0"/>
                <a:ea typeface="Arial" pitchFamily="34" charset="0"/>
                <a:cs typeface="Arial" pitchFamily="34" charset="0"/>
              </a:rPr>
              <a:t> </a:t>
            </a:r>
            <a:r>
              <a:rPr kumimoji="0" lang="ar-MA" sz="2400" b="1" i="0" u="none" strike="noStrike" cap="none" normalizeH="0" baseline="0" dirty="0" err="1">
                <a:ln>
                  <a:noFill/>
                </a:ln>
                <a:solidFill>
                  <a:srgbClr val="FF0000"/>
                </a:solidFill>
                <a:effectLst/>
                <a:latin typeface="Arial" pitchFamily="34" charset="0"/>
                <a:ea typeface="Arial" pitchFamily="34" charset="0"/>
                <a:cs typeface="Arial" pitchFamily="34" charset="0"/>
              </a:rPr>
              <a:t>المردودية</a:t>
            </a:r>
            <a:r>
              <a:rPr kumimoji="0" lang="ar-MA" sz="2400" b="1" i="0" u="none" strike="noStrike" cap="none" normalizeH="0" baseline="0" dirty="0">
                <a:ln>
                  <a:noFill/>
                </a:ln>
                <a:solidFill>
                  <a:schemeClr val="tx1"/>
                </a:solidFill>
                <a:effectLst/>
                <a:latin typeface="Arial" pitchFamily="34" charset="0"/>
                <a:ea typeface="Arial" pitchFamily="34" charset="0"/>
                <a:cs typeface="Arial" pitchFamily="34" charset="0"/>
              </a:rPr>
              <a:t> في الحقل الصناعي </a:t>
            </a:r>
            <a:r>
              <a:rPr kumimoji="0" lang="ar-MA" sz="2400" b="1" i="0" u="none" strike="noStrike" cap="none" normalizeH="0" baseline="0" dirty="0" err="1">
                <a:ln>
                  <a:noFill/>
                </a:ln>
                <a:solidFill>
                  <a:schemeClr val="tx1"/>
                </a:solidFill>
                <a:effectLst/>
                <a:latin typeface="Arial" pitchFamily="34" charset="0"/>
                <a:ea typeface="Arial" pitchFamily="34" charset="0"/>
                <a:cs typeface="Arial" pitchFamily="34" charset="0"/>
              </a:rPr>
              <a:t>و</a:t>
            </a:r>
            <a:r>
              <a:rPr kumimoji="0" lang="ar-MA" sz="2400" b="1" i="0" u="none" strike="noStrike" cap="none" normalizeH="0" baseline="0" dirty="0">
                <a:ln>
                  <a:noFill/>
                </a:ln>
                <a:solidFill>
                  <a:schemeClr val="tx1"/>
                </a:solidFill>
                <a:effectLst/>
                <a:latin typeface="Arial" pitchFamily="34" charset="0"/>
                <a:ea typeface="Arial" pitchFamily="34" charset="0"/>
                <a:cs typeface="Arial" pitchFamily="34" charset="0"/>
              </a:rPr>
              <a:t> انتقاله إلى المجال التربوي.</a:t>
            </a:r>
            <a:endParaRPr lang="ar-MA" sz="2400" b="1" dirty="0">
              <a:latin typeface="Arial" pitchFamily="34" charset="0"/>
              <a:ea typeface="Arial" pitchFamily="34" charset="0"/>
              <a:cs typeface="Arial" pitchFamily="34" charset="0"/>
            </a:endParaRPr>
          </a:p>
          <a:p>
            <a:pPr marL="0" marR="0" lvl="0" indent="0" algn="justLow" defTabSz="914400" rtl="1" eaLnBrk="1" fontAlgn="base" latinLnBrk="0" hangingPunct="1">
              <a:spcBef>
                <a:spcPct val="0"/>
              </a:spcBef>
              <a:spcAft>
                <a:spcPts val="1000"/>
              </a:spcAft>
              <a:buClrTx/>
              <a:buSzTx/>
              <a:buFont typeface="Wingdings" pitchFamily="2" charset="2"/>
              <a:buChar char="q"/>
              <a:tabLst/>
            </a:pPr>
            <a:r>
              <a:rPr kumimoji="0" lang="ar-MA" sz="2400" b="1" i="0" u="none" strike="noStrike" cap="none" normalizeH="0" baseline="0" dirty="0">
                <a:ln>
                  <a:noFill/>
                </a:ln>
                <a:solidFill>
                  <a:schemeClr val="tx1"/>
                </a:solidFill>
                <a:effectLst/>
                <a:latin typeface="Arial" pitchFamily="34" charset="0"/>
                <a:ea typeface="Arial" pitchFamily="34" charset="0"/>
                <a:cs typeface="Arial" pitchFamily="34" charset="0"/>
              </a:rPr>
              <a:t>ضبط </a:t>
            </a:r>
            <a:r>
              <a:rPr kumimoji="0" lang="ar-MA" sz="2400" b="1" i="0" u="none" strike="noStrike" cap="none" normalizeH="0" baseline="0" dirty="0">
                <a:ln>
                  <a:noFill/>
                </a:ln>
                <a:solidFill>
                  <a:srgbClr val="FF0000"/>
                </a:solidFill>
                <a:effectLst/>
                <a:latin typeface="Arial" pitchFamily="34" charset="0"/>
                <a:ea typeface="Arial" pitchFamily="34" charset="0"/>
                <a:cs typeface="Arial" pitchFamily="34" charset="0"/>
              </a:rPr>
              <a:t>السلوك</a:t>
            </a:r>
            <a:r>
              <a:rPr kumimoji="0" lang="ar-MA" sz="2400" b="1" i="0" u="none" strike="noStrike" cap="none" normalizeH="0" baseline="0" dirty="0">
                <a:ln>
                  <a:noFill/>
                </a:ln>
                <a:solidFill>
                  <a:schemeClr val="tx1"/>
                </a:solidFill>
                <a:effectLst/>
                <a:latin typeface="Arial" pitchFamily="34" charset="0"/>
                <a:ea typeface="Arial" pitchFamily="34" charset="0"/>
                <a:cs typeface="Arial" pitchFamily="34" charset="0"/>
              </a:rPr>
              <a:t> الإنساني للتحكم في </a:t>
            </a:r>
            <a:r>
              <a:rPr kumimoji="0" lang="ar-MA" sz="2400" b="1" i="0" u="none" strike="noStrike" cap="none" normalizeH="0" baseline="0" dirty="0">
                <a:ln>
                  <a:noFill/>
                </a:ln>
                <a:solidFill>
                  <a:srgbClr val="FF0000"/>
                </a:solidFill>
                <a:effectLst/>
                <a:latin typeface="Arial" pitchFamily="34" charset="0"/>
                <a:ea typeface="Arial" pitchFamily="34" charset="0"/>
                <a:cs typeface="Arial" pitchFamily="34" charset="0"/>
              </a:rPr>
              <a:t>نتائج</a:t>
            </a:r>
            <a:r>
              <a:rPr kumimoji="0" lang="ar-MA" sz="2400" b="1" i="0" u="none" strike="noStrike" cap="none" normalizeH="0" baseline="0" dirty="0">
                <a:ln>
                  <a:noFill/>
                </a:ln>
                <a:solidFill>
                  <a:schemeClr val="tx1"/>
                </a:solidFill>
                <a:effectLst/>
                <a:latin typeface="Arial" pitchFamily="34" charset="0"/>
                <a:ea typeface="Arial" pitchFamily="34" charset="0"/>
                <a:cs typeface="Arial" pitchFamily="34" charset="0"/>
              </a:rPr>
              <a:t>ه</a:t>
            </a: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3060972" y="1714488"/>
            <a:ext cx="2654036" cy="392909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Low" defTabSz="914400" rtl="1" eaLnBrk="1" fontAlgn="base" latinLnBrk="0" hangingPunct="1">
              <a:lnSpc>
                <a:spcPct val="100000"/>
              </a:lnSpc>
              <a:spcBef>
                <a:spcPct val="0"/>
              </a:spcBef>
              <a:spcAft>
                <a:spcPts val="1000"/>
              </a:spcAft>
              <a:buClrTx/>
              <a:buSzTx/>
              <a:buFontTx/>
              <a:buNone/>
              <a:tabLst/>
            </a:pPr>
            <a:r>
              <a:rPr lang="ar-MA" sz="2400" b="1" dirty="0">
                <a:solidFill>
                  <a:srgbClr val="1E096D"/>
                </a:solidFill>
                <a:latin typeface="Arial" pitchFamily="34" charset="0"/>
                <a:ea typeface="Arial" pitchFamily="34" charset="0"/>
                <a:cs typeface="Arial" pitchFamily="34" charset="0"/>
              </a:rPr>
              <a:t>هيمنة علم النفس السلوكي (المدرسة السلوكية )</a:t>
            </a:r>
            <a:r>
              <a:rPr kumimoji="0" lang="ar-MA" sz="2400" b="1" i="0" strike="noStrike" cap="none" normalizeH="0" dirty="0">
                <a:ln>
                  <a:noFill/>
                </a:ln>
                <a:solidFill>
                  <a:srgbClr val="1E096D"/>
                </a:solidFill>
                <a:effectLst/>
                <a:latin typeface="Arial" pitchFamily="34" charset="0"/>
                <a:ea typeface="Arial" pitchFamily="34" charset="0"/>
                <a:cs typeface="Arial" pitchFamily="34" charset="0"/>
              </a:rPr>
              <a:t> </a:t>
            </a:r>
            <a:r>
              <a:rPr kumimoji="0" lang="ar-MA" sz="2400" b="1" i="0" strike="noStrike" cap="none" normalizeH="0" baseline="0" dirty="0">
                <a:ln>
                  <a:noFill/>
                </a:ln>
                <a:solidFill>
                  <a:srgbClr val="1E096D"/>
                </a:solidFill>
                <a:effectLst/>
                <a:latin typeface="Arial" pitchFamily="34" charset="0"/>
                <a:ea typeface="Arial" pitchFamily="34" charset="0"/>
                <a:cs typeface="Arial" pitchFamily="34" charset="0"/>
              </a:rPr>
              <a:t>:                </a:t>
            </a:r>
          </a:p>
          <a:p>
            <a:pPr marL="0" marR="0" lvl="0" indent="0" algn="justLow" defTabSz="914400" rtl="1" eaLnBrk="1" fontAlgn="base" latinLnBrk="0" hangingPunct="1">
              <a:lnSpc>
                <a:spcPct val="100000"/>
              </a:lnSpc>
              <a:spcBef>
                <a:spcPct val="0"/>
              </a:spcBef>
              <a:spcAft>
                <a:spcPts val="1000"/>
              </a:spcAft>
              <a:buClrTx/>
              <a:buSzTx/>
              <a:buFont typeface="Wingdings" pitchFamily="2" charset="2"/>
              <a:buChar char="q"/>
              <a:tabLst/>
            </a:pPr>
            <a:r>
              <a:rPr kumimoji="0" lang="ar-MA" sz="2400" b="1" i="0" u="none" strike="noStrike" cap="none" normalizeH="0" baseline="0" dirty="0">
                <a:ln>
                  <a:noFill/>
                </a:ln>
                <a:solidFill>
                  <a:schemeClr val="tx1"/>
                </a:solidFill>
                <a:effectLst/>
                <a:latin typeface="Arial" pitchFamily="34" charset="0"/>
                <a:ea typeface="Arial" pitchFamily="34" charset="0"/>
                <a:cs typeface="Arial" pitchFamily="34" charset="0"/>
              </a:rPr>
              <a:t>الاستفادة من أبحاث </a:t>
            </a:r>
            <a:r>
              <a:rPr kumimoji="0" lang="ar-MA" sz="2400" b="1" i="0" u="none" strike="noStrike" cap="none" normalizeH="0" baseline="0" dirty="0">
                <a:ln>
                  <a:noFill/>
                </a:ln>
                <a:solidFill>
                  <a:srgbClr val="FF0000"/>
                </a:solidFill>
                <a:effectLst/>
                <a:latin typeface="Arial" pitchFamily="34" charset="0"/>
                <a:ea typeface="Arial" pitchFamily="34" charset="0"/>
                <a:cs typeface="Arial" pitchFamily="34" charset="0"/>
              </a:rPr>
              <a:t>السلوكيين</a:t>
            </a:r>
            <a:r>
              <a:rPr kumimoji="0" lang="ar-MA" sz="2400" b="1" i="0" u="none" strike="noStrike" cap="none" normalizeH="0" baseline="0" dirty="0">
                <a:ln>
                  <a:noFill/>
                </a:ln>
                <a:solidFill>
                  <a:schemeClr val="tx1"/>
                </a:solidFill>
                <a:effectLst/>
                <a:latin typeface="Arial" pitchFamily="34" charset="0"/>
                <a:ea typeface="Arial" pitchFamily="34" charset="0"/>
                <a:cs typeface="Arial" pitchFamily="34" charset="0"/>
              </a:rPr>
              <a:t> في المجال التربوي( واطسون+ بافلوف + سكينر</a:t>
            </a:r>
            <a:r>
              <a:rPr lang="ar-MA" sz="2400" b="1" dirty="0">
                <a:latin typeface="Arial" pitchFamily="34" charset="0"/>
                <a:ea typeface="Arial" pitchFamily="34" charset="0"/>
                <a:cs typeface="Arial" pitchFamily="34" charset="0"/>
              </a:rPr>
              <a:t>)</a:t>
            </a:r>
            <a:r>
              <a:rPr kumimoji="0" lang="fr-FR" sz="2400" b="1" i="0" u="none" strike="noStrike" cap="none" normalizeH="0" baseline="0" dirty="0">
                <a:ln>
                  <a:noFill/>
                </a:ln>
                <a:solidFill>
                  <a:schemeClr val="tx1"/>
                </a:solidFill>
                <a:effectLst/>
                <a:latin typeface="Arial" pitchFamily="34" charset="0"/>
                <a:ea typeface="Arial" pitchFamily="34" charset="0"/>
                <a:cs typeface="Arial" pitchFamily="34" charset="0"/>
              </a:rPr>
              <a:t> </a:t>
            </a:r>
            <a:endParaRPr kumimoji="0" lang="en-US" sz="2400" b="1"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justLow" defTabSz="914400" rtl="1" eaLnBrk="1" fontAlgn="base" latinLnBrk="0" hangingPunct="1">
              <a:lnSpc>
                <a:spcPct val="100000"/>
              </a:lnSpc>
              <a:spcBef>
                <a:spcPct val="0"/>
              </a:spcBef>
              <a:spcAft>
                <a:spcPts val="1000"/>
              </a:spcAft>
              <a:buClrTx/>
              <a:buSzTx/>
              <a:buFont typeface="Wingdings" pitchFamily="2" charset="2"/>
              <a:buChar char="q"/>
              <a:tabLst/>
            </a:pPr>
            <a:r>
              <a:rPr kumimoji="0" lang="ar-MA" sz="2400" b="1" i="0" u="none" strike="noStrike" cap="none" normalizeH="0" baseline="0" dirty="0">
                <a:ln>
                  <a:noFill/>
                </a:ln>
                <a:solidFill>
                  <a:schemeClr val="tx1"/>
                </a:solidFill>
                <a:effectLst/>
                <a:latin typeface="Arial" pitchFamily="34" charset="0"/>
                <a:ea typeface="Arial" pitchFamily="34" charset="0"/>
                <a:cs typeface="Arial" pitchFamily="34" charset="0"/>
              </a:rPr>
              <a:t>قيادة السلوك الإنساني لخلق </a:t>
            </a:r>
            <a:r>
              <a:rPr kumimoji="0" lang="ar-MA" sz="2400" b="1" i="0" u="none" strike="noStrike" cap="none" normalizeH="0" baseline="0" dirty="0">
                <a:ln>
                  <a:noFill/>
                </a:ln>
                <a:solidFill>
                  <a:srgbClr val="FF0000"/>
                </a:solidFill>
                <a:effectLst/>
                <a:latin typeface="Arial" pitchFamily="34" charset="0"/>
                <a:ea typeface="Arial" pitchFamily="34" charset="0"/>
                <a:cs typeface="Arial" pitchFamily="34" charset="0"/>
              </a:rPr>
              <a:t>استجابات شرطية</a:t>
            </a: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142844" y="1714488"/>
            <a:ext cx="2857520" cy="392909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MA" sz="2400" b="1" i="0" strike="noStrike" cap="none" normalizeH="0" dirty="0">
                <a:ln>
                  <a:noFill/>
                </a:ln>
                <a:solidFill>
                  <a:srgbClr val="1E096D"/>
                </a:solidFill>
                <a:effectLst/>
                <a:latin typeface="Arial" pitchFamily="34" charset="0"/>
                <a:ea typeface="Arial" pitchFamily="34" charset="0"/>
                <a:cs typeface="Arial" pitchFamily="34" charset="0"/>
              </a:rPr>
              <a:t>الفلسفة </a:t>
            </a:r>
            <a:r>
              <a:rPr kumimoji="0" lang="ar-MA" sz="2400" b="1" i="0" strike="noStrike" cap="none" normalizeH="0" dirty="0" err="1">
                <a:ln>
                  <a:noFill/>
                </a:ln>
                <a:solidFill>
                  <a:srgbClr val="1E096D"/>
                </a:solidFill>
                <a:effectLst/>
                <a:latin typeface="Arial" pitchFamily="34" charset="0"/>
                <a:ea typeface="Arial" pitchFamily="34" charset="0"/>
                <a:cs typeface="Arial" pitchFamily="34" charset="0"/>
              </a:rPr>
              <a:t>البرغماتية</a:t>
            </a:r>
            <a:r>
              <a:rPr kumimoji="0" lang="ar-MA" sz="2400" b="1" i="0" strike="noStrike" cap="none" normalizeH="0" dirty="0">
                <a:ln>
                  <a:noFill/>
                </a:ln>
                <a:solidFill>
                  <a:srgbClr val="1E096D"/>
                </a:solidFill>
                <a:effectLst/>
                <a:latin typeface="Arial" pitchFamily="34" charset="0"/>
                <a:ea typeface="Arial" pitchFamily="34" charset="0"/>
                <a:cs typeface="Arial" pitchFamily="34" charset="0"/>
              </a:rPr>
              <a:t> /النفعية:</a:t>
            </a:r>
            <a:endParaRPr kumimoji="0" lang="en-US" sz="2400" b="0" i="0" strike="noStrike" cap="none" normalizeH="0" baseline="0" dirty="0">
              <a:ln>
                <a:noFill/>
              </a:ln>
              <a:solidFill>
                <a:srgbClr val="1E096D"/>
              </a:solidFill>
              <a:effectLst/>
              <a:latin typeface="Arial" pitchFamily="34" charset="0"/>
              <a:ea typeface="Arial" pitchFamily="34" charset="0"/>
              <a:cs typeface="Arial" pitchFamily="34" charset="0"/>
            </a:endParaRPr>
          </a:p>
          <a:p>
            <a:pPr marL="0" marR="0" lvl="0" indent="0" algn="justLow" defTabSz="914400" rtl="1" eaLnBrk="1" fontAlgn="base" latinLnBrk="0" hangingPunct="1">
              <a:lnSpc>
                <a:spcPct val="100000"/>
              </a:lnSpc>
              <a:spcBef>
                <a:spcPct val="0"/>
              </a:spcBef>
              <a:spcAft>
                <a:spcPts val="1000"/>
              </a:spcAft>
              <a:buClrTx/>
              <a:buSzTx/>
              <a:buFont typeface="Wingdings" pitchFamily="2" charset="2"/>
              <a:buChar char="q"/>
              <a:tabLst/>
            </a:pPr>
            <a:r>
              <a:rPr kumimoji="0" lang="ar-MA" sz="2400" b="1" i="0" u="none" strike="noStrike" cap="none" normalizeH="0" baseline="0" dirty="0">
                <a:ln>
                  <a:noFill/>
                </a:ln>
                <a:solidFill>
                  <a:schemeClr val="tx1"/>
                </a:solidFill>
                <a:effectLst/>
                <a:latin typeface="Arial" pitchFamily="34" charset="0"/>
                <a:ea typeface="Arial" pitchFamily="34" charset="0"/>
                <a:cs typeface="Arial" pitchFamily="34" charset="0"/>
              </a:rPr>
              <a:t>الاستناد على الفلسفة </a:t>
            </a:r>
            <a:r>
              <a:rPr kumimoji="0" lang="ar-MA" sz="2400" b="1" i="0" u="none" strike="noStrike" cap="none" normalizeH="0" baseline="0" dirty="0" err="1">
                <a:ln>
                  <a:noFill/>
                </a:ln>
                <a:solidFill>
                  <a:srgbClr val="FF0000"/>
                </a:solidFill>
                <a:effectLst/>
                <a:latin typeface="Arial" pitchFamily="34" charset="0"/>
                <a:ea typeface="Arial" pitchFamily="34" charset="0"/>
                <a:cs typeface="Arial" pitchFamily="34" charset="0"/>
              </a:rPr>
              <a:t>البراغماتية</a:t>
            </a:r>
            <a:r>
              <a:rPr kumimoji="0" lang="ar-MA" sz="2400" b="1" i="0" u="none" strike="noStrike" cap="none" normalizeH="0" baseline="0" dirty="0">
                <a:ln>
                  <a:noFill/>
                </a:ln>
                <a:solidFill>
                  <a:schemeClr val="tx1"/>
                </a:solidFill>
                <a:effectLst/>
                <a:latin typeface="Arial" pitchFamily="34" charset="0"/>
                <a:ea typeface="Arial" pitchFamily="34" charset="0"/>
                <a:cs typeface="Arial" pitchFamily="34" charset="0"/>
              </a:rPr>
              <a:t> / النفعية التي سادت المجتمع الأمريكي على يد الفيلسوف (جون </a:t>
            </a:r>
            <a:r>
              <a:rPr kumimoji="0" lang="ar-MA" sz="2400" b="1" i="0" u="none" strike="noStrike" cap="none" normalizeH="0" baseline="0" dirty="0" err="1">
                <a:ln>
                  <a:noFill/>
                </a:ln>
                <a:solidFill>
                  <a:schemeClr val="tx1"/>
                </a:solidFill>
                <a:effectLst/>
                <a:latin typeface="Arial" pitchFamily="34" charset="0"/>
                <a:ea typeface="Arial" pitchFamily="34" charset="0"/>
                <a:cs typeface="Arial" pitchFamily="34" charset="0"/>
              </a:rPr>
              <a:t>ديوي</a:t>
            </a:r>
            <a:r>
              <a:rPr kumimoji="0" lang="ar-MA" sz="2400" b="1" i="0" u="none" strike="noStrike" cap="none" normalizeH="0" baseline="0" dirty="0">
                <a:ln>
                  <a:noFill/>
                </a:ln>
                <a:solidFill>
                  <a:schemeClr val="tx1"/>
                </a:solidFill>
                <a:effectLst/>
                <a:latin typeface="Arial" pitchFamily="34" charset="0"/>
                <a:ea typeface="Arial" pitchFamily="34" charset="0"/>
                <a:cs typeface="Arial" pitchFamily="34" charset="0"/>
              </a:rPr>
              <a:t>)</a:t>
            </a:r>
            <a:r>
              <a:rPr lang="ar-MA" sz="2400" b="1" dirty="0">
                <a:solidFill>
                  <a:schemeClr val="tx1"/>
                </a:solidFill>
                <a:latin typeface="Arial" pitchFamily="34" charset="0"/>
                <a:ea typeface="Arial" pitchFamily="34" charset="0"/>
                <a:cs typeface="Arial" pitchFamily="34" charset="0"/>
              </a:rPr>
              <a:t>. </a:t>
            </a:r>
            <a:endParaRPr kumimoji="0" lang="en-US" sz="2400" b="1"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ts val="1000"/>
              </a:spcAft>
              <a:buClrTx/>
              <a:buSzTx/>
              <a:buFont typeface="Wingdings" pitchFamily="2" charset="2"/>
              <a:buChar char="q"/>
              <a:tabLst/>
            </a:pPr>
            <a:r>
              <a:rPr kumimoji="0" lang="ar-MA" sz="2400" b="1" i="0" u="none" strike="noStrike" cap="none" normalizeH="0" baseline="0" dirty="0">
                <a:ln>
                  <a:noFill/>
                </a:ln>
                <a:solidFill>
                  <a:schemeClr val="tx1"/>
                </a:solidFill>
                <a:effectLst/>
                <a:latin typeface="Arial" pitchFamily="34" charset="0"/>
                <a:ea typeface="Arial" pitchFamily="34" charset="0"/>
                <a:cs typeface="Arial" pitchFamily="34" charset="0"/>
              </a:rPr>
              <a:t>السعي إلى </a:t>
            </a:r>
            <a:r>
              <a:rPr kumimoji="0" lang="ar-MA" sz="2400" b="1" i="0" u="none" strike="noStrike" cap="none" normalizeH="0" baseline="0" dirty="0">
                <a:ln>
                  <a:noFill/>
                </a:ln>
                <a:solidFill>
                  <a:srgbClr val="FF0000"/>
                </a:solidFill>
                <a:effectLst/>
                <a:latin typeface="Arial" pitchFamily="34" charset="0"/>
                <a:ea typeface="Arial" pitchFamily="34" charset="0"/>
                <a:cs typeface="Arial" pitchFamily="34" charset="0"/>
              </a:rPr>
              <a:t>تعليم عملي </a:t>
            </a:r>
            <a:r>
              <a:rPr kumimoji="0" lang="ar-MA" sz="2400" b="1" i="0" u="none" strike="noStrike" cap="none" normalizeH="0" baseline="0" dirty="0" err="1">
                <a:ln>
                  <a:noFill/>
                </a:ln>
                <a:solidFill>
                  <a:srgbClr val="FF0000"/>
                </a:solidFill>
                <a:effectLst/>
                <a:latin typeface="Arial" pitchFamily="34" charset="0"/>
                <a:ea typeface="Arial" pitchFamily="34" charset="0"/>
                <a:cs typeface="Arial" pitchFamily="34" charset="0"/>
              </a:rPr>
              <a:t>و</a:t>
            </a:r>
            <a:r>
              <a:rPr kumimoji="0" lang="ar-MA" sz="2400" b="1" i="0" u="none" strike="noStrike" cap="none" normalizeH="0" baseline="0" dirty="0">
                <a:ln>
                  <a:noFill/>
                </a:ln>
                <a:solidFill>
                  <a:srgbClr val="FF0000"/>
                </a:solidFill>
                <a:effectLst/>
                <a:latin typeface="Arial" pitchFamily="34" charset="0"/>
                <a:ea typeface="Arial" pitchFamily="34" charset="0"/>
                <a:cs typeface="Arial" pitchFamily="34" charset="0"/>
              </a:rPr>
              <a:t> نفعي </a:t>
            </a:r>
            <a:r>
              <a:rPr kumimoji="0" lang="ar-MA" sz="2400" b="1" i="0" u="none" strike="noStrike" cap="none" normalizeH="0" baseline="0" dirty="0">
                <a:ln>
                  <a:noFill/>
                </a:ln>
                <a:solidFill>
                  <a:schemeClr val="tx1"/>
                </a:solidFill>
                <a:effectLst/>
                <a:latin typeface="Arial" pitchFamily="34" charset="0"/>
                <a:ea typeface="Arial" pitchFamily="34" charset="0"/>
                <a:cs typeface="Arial" pitchFamily="34" charset="0"/>
              </a:rPr>
              <a:t>ينحو في اتجاه ما هو </a:t>
            </a:r>
            <a:r>
              <a:rPr kumimoji="0" lang="ar-MA" sz="2400" b="1" i="0" u="none" strike="noStrike" cap="none" normalizeH="0" baseline="0" dirty="0">
                <a:ln>
                  <a:noFill/>
                </a:ln>
                <a:solidFill>
                  <a:srgbClr val="FF0000"/>
                </a:solidFill>
                <a:effectLst/>
                <a:latin typeface="Arial" pitchFamily="34" charset="0"/>
                <a:ea typeface="Arial" pitchFamily="34" charset="0"/>
                <a:cs typeface="Arial" pitchFamily="34" charset="0"/>
              </a:rPr>
              <a:t>محدد </a:t>
            </a:r>
            <a:r>
              <a:rPr kumimoji="0" lang="ar-MA" sz="2400" b="1" i="0" u="none" strike="noStrike" cap="none" normalizeH="0" baseline="0" dirty="0" err="1">
                <a:ln>
                  <a:noFill/>
                </a:ln>
                <a:solidFill>
                  <a:srgbClr val="FF0000"/>
                </a:solidFill>
                <a:effectLst/>
                <a:latin typeface="Arial" pitchFamily="34" charset="0"/>
                <a:ea typeface="Arial" pitchFamily="34" charset="0"/>
                <a:cs typeface="Arial" pitchFamily="34" charset="0"/>
              </a:rPr>
              <a:t>و</a:t>
            </a:r>
            <a:r>
              <a:rPr kumimoji="0" lang="ar-MA" sz="2400" b="1" i="0" u="none" strike="noStrike" cap="none" normalizeH="0" baseline="0" dirty="0">
                <a:ln>
                  <a:noFill/>
                </a:ln>
                <a:solidFill>
                  <a:srgbClr val="FF0000"/>
                </a:solidFill>
                <a:effectLst/>
                <a:latin typeface="Arial" pitchFamily="34" charset="0"/>
                <a:ea typeface="Arial" pitchFamily="34" charset="0"/>
                <a:cs typeface="Arial" pitchFamily="34" charset="0"/>
              </a:rPr>
              <a:t> دقيق.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691202"/>
            <a:ext cx="8715436" cy="523220"/>
          </a:xfrm>
          <a:prstGeom prst="rect">
            <a:avLst/>
          </a:prstGeom>
          <a:noFill/>
        </p:spPr>
        <p:txBody>
          <a:bodyPr wrap="square" rtlCol="0">
            <a:spAutoFit/>
          </a:bodyPr>
          <a:lstStyle/>
          <a:p>
            <a:pPr algn="r" rtl="1"/>
            <a:r>
              <a:rPr lang="ar-MA" sz="2800" b="1" dirty="0" err="1">
                <a:latin typeface="Bell MT" pitchFamily="18" charset="0"/>
              </a:rPr>
              <a:t>بيداغوجيا</a:t>
            </a:r>
            <a:r>
              <a:rPr lang="ar-MA" sz="2800" b="1" dirty="0">
                <a:latin typeface="Bell MT" pitchFamily="18" charset="0"/>
              </a:rPr>
              <a:t> بواسطة الأهداف (</a:t>
            </a:r>
            <a:r>
              <a:rPr lang="fr-FR" sz="2800" b="1" dirty="0">
                <a:latin typeface="Bell MT" pitchFamily="18" charset="0"/>
              </a:rPr>
              <a:t>la pédagogie par des objectifs </a:t>
            </a:r>
            <a:r>
              <a:rPr lang="ar-MA" sz="2800" b="1" dirty="0">
                <a:latin typeface="Bell MT" pitchFamily="18" charset="0"/>
              </a:rPr>
              <a:t>) :</a:t>
            </a:r>
            <a:endParaRPr lang="fr-FR" sz="2800" b="1" dirty="0">
              <a:latin typeface="Bell MT" pitchFamily="18" charset="0"/>
            </a:endParaRPr>
          </a:p>
        </p:txBody>
      </p:sp>
      <p:sp>
        <p:nvSpPr>
          <p:cNvPr id="3" name="ZoneTexte 2"/>
          <p:cNvSpPr txBox="1"/>
          <p:nvPr/>
        </p:nvSpPr>
        <p:spPr>
          <a:xfrm>
            <a:off x="142844" y="1571612"/>
            <a:ext cx="8858280" cy="2308324"/>
          </a:xfrm>
          <a:prstGeom prst="rect">
            <a:avLst/>
          </a:prstGeom>
          <a:ln>
            <a:solidFill>
              <a:schemeClr val="bg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Low" rtl="1"/>
            <a:r>
              <a:rPr lang="ar-MA" sz="3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abic Transparent" pitchFamily="2" charset="-78"/>
              </a:rPr>
              <a:t>بيداغوجيا</a:t>
            </a:r>
            <a:r>
              <a:rPr lang="ar-MA"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abic Transparent" pitchFamily="2" charset="-78"/>
              </a:rPr>
              <a:t> بواسطة الأهداف : </a:t>
            </a:r>
          </a:p>
          <a:p>
            <a:pPr algn="justLow" rtl="1"/>
            <a:r>
              <a:rPr lang="ar-MA" sz="2800" b="1" dirty="0">
                <a:cs typeface="Arabic Transparent" pitchFamily="2" charset="-78"/>
              </a:rPr>
              <a:t>مقاربة تربوية تسعى إلى </a:t>
            </a:r>
            <a:r>
              <a:rPr lang="ar-MA" sz="2800" b="1" dirty="0" err="1">
                <a:cs typeface="Arabic Transparent" pitchFamily="2" charset="-78"/>
              </a:rPr>
              <a:t>عقلنة</a:t>
            </a:r>
            <a:r>
              <a:rPr lang="ar-MA" sz="2800" b="1" dirty="0">
                <a:cs typeface="Arabic Transparent" pitchFamily="2" charset="-78"/>
              </a:rPr>
              <a:t> الفعل التربوي للرفع من </a:t>
            </a:r>
            <a:r>
              <a:rPr lang="ar-MA" sz="2800" b="1" dirty="0" err="1">
                <a:cs typeface="Arabic Transparent" pitchFamily="2" charset="-78"/>
              </a:rPr>
              <a:t>مردوديته</a:t>
            </a:r>
            <a:r>
              <a:rPr lang="ar-MA" sz="2800" b="1" dirty="0">
                <a:cs typeface="Arabic Transparent" pitchFamily="2" charset="-78"/>
              </a:rPr>
              <a:t> وذلك بإخضاع التعلم لأهداف دقيقة تترجم انتظارات المجتمع من التربية، ويعبر عنها التلاميذ خلال كل نشاط تعليمي بانجازات تتمثل في </a:t>
            </a:r>
            <a:r>
              <a:rPr lang="ar-MA" sz="2800" b="1" dirty="0" err="1">
                <a:cs typeface="Arabic Transparent" pitchFamily="2" charset="-78"/>
              </a:rPr>
              <a:t>سلوكات</a:t>
            </a:r>
            <a:r>
              <a:rPr lang="ar-MA" sz="2800" b="1" dirty="0">
                <a:cs typeface="Arabic Transparent" pitchFamily="2" charset="-78"/>
              </a:rPr>
              <a:t> ومهارات قابلة للملاحظة والقياس . </a:t>
            </a:r>
            <a:endParaRPr lang="fr-FR" sz="2800" b="1" dirty="0">
              <a:cs typeface="Arabic Transparent" pitchFamily="2" charset="-78"/>
            </a:endParaRPr>
          </a:p>
        </p:txBody>
      </p:sp>
      <p:sp>
        <p:nvSpPr>
          <p:cNvPr id="4" name="ZoneTexte 3"/>
          <p:cNvSpPr txBox="1"/>
          <p:nvPr/>
        </p:nvSpPr>
        <p:spPr>
          <a:xfrm>
            <a:off x="142844" y="4258583"/>
            <a:ext cx="8858280" cy="1384995"/>
          </a:xfrm>
          <a:prstGeom prst="rect">
            <a:avLst/>
          </a:prstGeom>
          <a:ln>
            <a:solidFill>
              <a:schemeClr val="bg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Low" rtl="1"/>
            <a:r>
              <a:rPr lang="ar-M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abic Transparent" pitchFamily="2" charset="-78"/>
              </a:rPr>
              <a:t>الهدف </a:t>
            </a:r>
            <a:r>
              <a:rPr lang="ar-MA"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abic Transparent" pitchFamily="2" charset="-78"/>
              </a:rPr>
              <a:t>البيداغوجي</a:t>
            </a:r>
            <a:r>
              <a:rPr lang="ar-M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abic Transparent" pitchFamily="2" charset="-78"/>
              </a:rPr>
              <a:t>: </a:t>
            </a:r>
            <a:r>
              <a:rPr lang="ar-MA" sz="2800" b="1" dirty="0">
                <a:cs typeface="Arabic Transparent" pitchFamily="2" charset="-78"/>
              </a:rPr>
              <a:t>التغيير الذي يحصل على سلوك المتعلم ، وقد يكون الهدف التربوي مجرد النوايا التي يسعى المدرس إلى تحقيقها أو تطويرها لدى المتعلم . </a:t>
            </a:r>
            <a:endParaRPr lang="fr-FR" sz="2800" b="1" dirty="0">
              <a:cs typeface="Arabic Transparent" pitchFamily="2" charset="-78"/>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214282" y="500042"/>
          <a:ext cx="8786874" cy="614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44" y="1214422"/>
            <a:ext cx="8858280" cy="550920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buFont typeface="Wingdings" pitchFamily="2" charset="2"/>
              <a:buChar char="ü"/>
            </a:pPr>
            <a:r>
              <a:rPr lang="ar-SA" sz="3200" b="1" dirty="0"/>
              <a:t>. سيزار </a:t>
            </a:r>
            <a:r>
              <a:rPr lang="ar-SA" sz="3200" b="1" dirty="0" err="1"/>
              <a:t>بيرزي</a:t>
            </a:r>
            <a:r>
              <a:rPr lang="ar-MA" sz="3200" b="1" dirty="0"/>
              <a:t>ا</a:t>
            </a:r>
            <a:r>
              <a:rPr lang="ar-MA" sz="3200" dirty="0"/>
              <a:t> </a:t>
            </a:r>
            <a:r>
              <a:rPr lang="fr-FR" sz="3200" dirty="0" err="1"/>
              <a:t>Cesar</a:t>
            </a:r>
            <a:r>
              <a:rPr lang="fr-FR" sz="3200" dirty="0"/>
              <a:t> </a:t>
            </a:r>
            <a:r>
              <a:rPr lang="fr-FR" sz="3200" dirty="0" err="1"/>
              <a:t>Birzéa</a:t>
            </a:r>
            <a:r>
              <a:rPr lang="ar-SA" sz="3200" b="1" dirty="0"/>
              <a:t>: "</a:t>
            </a:r>
            <a:r>
              <a:rPr lang="ar-SA" sz="3200" b="1" dirty="0">
                <a:solidFill>
                  <a:srgbClr val="FF0000"/>
                </a:solidFill>
              </a:rPr>
              <a:t>الهدف هو تخطيط للنوايا البيداغوجية وتحديد نتائج صيرورة التعليم</a:t>
            </a:r>
            <a:r>
              <a:rPr lang="ar-SA" sz="3200" b="1" dirty="0"/>
              <a:t>".</a:t>
            </a:r>
            <a:r>
              <a:rPr lang="ar-SA" sz="3200" dirty="0"/>
              <a:t> </a:t>
            </a:r>
            <a:endParaRPr lang="fr-FR" sz="3200" dirty="0"/>
          </a:p>
          <a:p>
            <a:pPr algn="just" rtl="1">
              <a:buFont typeface="Wingdings" pitchFamily="2" charset="2"/>
              <a:buChar char="ü"/>
            </a:pPr>
            <a:r>
              <a:rPr lang="ar-SA" sz="3200" b="1" dirty="0"/>
              <a:t>. </a:t>
            </a:r>
            <a:r>
              <a:rPr lang="ar-SA" sz="3200" b="1" dirty="0" err="1"/>
              <a:t>ماجر</a:t>
            </a:r>
            <a:r>
              <a:rPr lang="ar-SA" sz="3200" dirty="0"/>
              <a:t> </a:t>
            </a:r>
            <a:r>
              <a:rPr lang="fr-FR" sz="3200" dirty="0" err="1"/>
              <a:t>Mager</a:t>
            </a:r>
            <a:r>
              <a:rPr lang="ar-SA" sz="3200" b="1" dirty="0"/>
              <a:t>: "</a:t>
            </a:r>
            <a:r>
              <a:rPr lang="ar-SA" sz="3200" b="1" dirty="0">
                <a:solidFill>
                  <a:srgbClr val="C00000"/>
                </a:solidFill>
              </a:rPr>
              <a:t>الهدف هو وصف لمجموعة من السلوكات والإنجازات التي سيبرهن المتعلم على قدرته من خلال القيام بها</a:t>
            </a:r>
            <a:r>
              <a:rPr lang="ar-SA" sz="3200" b="1" dirty="0"/>
              <a:t>".</a:t>
            </a:r>
            <a:r>
              <a:rPr lang="ar-SA" sz="3200" dirty="0"/>
              <a:t> </a:t>
            </a:r>
            <a:endParaRPr lang="fr-FR" sz="3200" dirty="0"/>
          </a:p>
          <a:p>
            <a:pPr algn="just" rtl="1">
              <a:buFont typeface="Wingdings" pitchFamily="2" charset="2"/>
              <a:buChar char="ü"/>
            </a:pPr>
            <a:r>
              <a:rPr lang="ar-SA" sz="3200" b="1" dirty="0"/>
              <a:t>. </a:t>
            </a:r>
            <a:r>
              <a:rPr lang="ar-SA" sz="3200" b="1" dirty="0" err="1"/>
              <a:t>دي</a:t>
            </a:r>
            <a:r>
              <a:rPr lang="ar-SA" sz="3200" b="1" dirty="0"/>
              <a:t> كورت</a:t>
            </a:r>
            <a:r>
              <a:rPr lang="ar-SA" sz="3200" dirty="0"/>
              <a:t> </a:t>
            </a:r>
            <a:r>
              <a:rPr lang="fr-FR" sz="3200" dirty="0"/>
              <a:t>De Corte</a:t>
            </a:r>
            <a:r>
              <a:rPr lang="ar-SA" sz="3200" b="1" dirty="0"/>
              <a:t>: "</a:t>
            </a:r>
            <a:r>
              <a:rPr lang="ar-SA" sz="3200" b="1" dirty="0">
                <a:solidFill>
                  <a:srgbClr val="0070C0"/>
                </a:solidFill>
              </a:rPr>
              <a:t>الهدف هو تعبير ص</a:t>
            </a:r>
            <a:r>
              <a:rPr lang="ar-MA" sz="3200" b="1" dirty="0">
                <a:solidFill>
                  <a:srgbClr val="0070C0"/>
                </a:solidFill>
              </a:rPr>
              <a:t>ري</a:t>
            </a:r>
            <a:r>
              <a:rPr lang="ar-SA" sz="3200" b="1" dirty="0">
                <a:solidFill>
                  <a:srgbClr val="0070C0"/>
                </a:solidFill>
              </a:rPr>
              <a:t>ح ومرغوب فيه وممكن تحقيقه في سلوك المتعلم، والذي نريد به أن يكتسب سلوكا جديدا أو يتقن سلوكا مكتسبا في السابق</a:t>
            </a:r>
            <a:r>
              <a:rPr lang="ar-SA" sz="3200" b="1" dirty="0"/>
              <a:t>".</a:t>
            </a:r>
            <a:r>
              <a:rPr lang="ar-SA" sz="3200" dirty="0"/>
              <a:t> </a:t>
            </a:r>
            <a:endParaRPr lang="fr-FR" sz="3200" dirty="0"/>
          </a:p>
          <a:p>
            <a:pPr algn="just" rtl="1">
              <a:buFont typeface="Wingdings" pitchFamily="2" charset="2"/>
              <a:buChar char="ü"/>
            </a:pPr>
            <a:r>
              <a:rPr lang="ar-SA" sz="3200" b="1" dirty="0"/>
              <a:t>. </a:t>
            </a:r>
            <a:r>
              <a:rPr lang="ar-SA" sz="3200" b="1" dirty="0" err="1"/>
              <a:t>بوفان</a:t>
            </a:r>
            <a:r>
              <a:rPr lang="ar-SA" sz="3200" dirty="0"/>
              <a:t> </a:t>
            </a:r>
            <a:r>
              <a:rPr lang="fr-FR" sz="3200" dirty="0" err="1"/>
              <a:t>Pophan</a:t>
            </a:r>
            <a:r>
              <a:rPr lang="ar-SA" sz="3200" b="1" dirty="0"/>
              <a:t>: "</a:t>
            </a:r>
            <a:r>
              <a:rPr lang="ar-SA" sz="3200" b="1" dirty="0">
                <a:solidFill>
                  <a:srgbClr val="008000"/>
                </a:solidFill>
              </a:rPr>
              <a:t>الهدف هو ما ينبغي أن يعرفه المتعلم أو يكون قادرا على فعله أو تفضيله أو اعتقاده عند نهاية تعليم معين. إنه يتعلق بتغيير، يريد المدرس إحداثه لدى المتعلم، والذي سيصاغ بصيغة سلوك قابل للقياس والملاحظة</a:t>
            </a:r>
            <a:r>
              <a:rPr lang="ar-SA" sz="3200" b="1" dirty="0"/>
              <a:t>".</a:t>
            </a:r>
            <a:endParaRPr lang="fr-FR" sz="3200" b="1" dirty="0"/>
          </a:p>
        </p:txBody>
      </p:sp>
      <p:sp>
        <p:nvSpPr>
          <p:cNvPr id="3" name="ZoneTexte 2"/>
          <p:cNvSpPr txBox="1"/>
          <p:nvPr/>
        </p:nvSpPr>
        <p:spPr>
          <a:xfrm>
            <a:off x="1500166" y="500042"/>
            <a:ext cx="6643734" cy="584775"/>
          </a:xfrm>
          <a:prstGeom prst="rect">
            <a:avLst/>
          </a:prstGeom>
          <a:noFill/>
        </p:spPr>
        <p:txBody>
          <a:bodyPr wrap="square" rtlCol="0">
            <a:spAutoFit/>
          </a:bodyPr>
          <a:lstStyle/>
          <a:p>
            <a:pPr algn="ctr" rtl="1"/>
            <a:r>
              <a:rPr lang="ar-MA" sz="3200" b="1" dirty="0">
                <a:cs typeface="Arabic Transparent" pitchFamily="2" charset="-78"/>
              </a:rPr>
              <a:t>بعض  </a:t>
            </a:r>
            <a:r>
              <a:rPr lang="ar-MA" sz="3200" b="1" dirty="0" err="1">
                <a:cs typeface="Arabic Transparent" pitchFamily="2" charset="-78"/>
              </a:rPr>
              <a:t>تعـــاريف</a:t>
            </a:r>
            <a:r>
              <a:rPr lang="ar-MA" sz="3200" b="1" dirty="0">
                <a:cs typeface="Arabic Transparent" pitchFamily="2" charset="-78"/>
              </a:rPr>
              <a:t> الهـدف التربوي :  </a:t>
            </a:r>
            <a:endParaRPr lang="fr-FR" sz="3200" b="1" dirty="0">
              <a:cs typeface="Arabic Transparen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7158" y="1500174"/>
            <a:ext cx="8643998" cy="3108543"/>
          </a:xfrm>
          <a:prstGeom prst="rect">
            <a:avLst/>
          </a:prstGeom>
          <a:noFill/>
        </p:spPr>
        <p:txBody>
          <a:bodyPr wrap="square" rtlCol="0">
            <a:spAutoFit/>
          </a:bodyPr>
          <a:lstStyle/>
          <a:p>
            <a:pPr algn="justLow" rtl="1">
              <a:buFont typeface="Wingdings" pitchFamily="2" charset="2"/>
              <a:buChar char="ü"/>
            </a:pPr>
            <a:r>
              <a:rPr lang="ar-MA" sz="2800" dirty="0"/>
              <a:t> أول استعمال تقني دقيق للكلمة ” ديداكتيك ” في المجال التربوي يعود إلى النصف الأول من القرن 17م (1632) حيث أورده ” </a:t>
            </a:r>
            <a:r>
              <a:rPr lang="ar-MA" sz="2800" dirty="0" err="1"/>
              <a:t>كومينيوس</a:t>
            </a:r>
            <a:r>
              <a:rPr lang="ar-MA" sz="2800" dirty="0"/>
              <a:t> (</a:t>
            </a:r>
            <a:r>
              <a:rPr lang="fr-FR" sz="2800" dirty="0" err="1"/>
              <a:t>Coménius</a:t>
            </a:r>
            <a:r>
              <a:rPr lang="fr-FR" sz="2800" dirty="0"/>
              <a:t> </a:t>
            </a:r>
            <a:r>
              <a:rPr lang="ar-MA" sz="2800" dirty="0"/>
              <a:t>) في كتابه الشهير  ( </a:t>
            </a:r>
            <a:r>
              <a:rPr lang="fr-FR" sz="2800" dirty="0"/>
              <a:t>La </a:t>
            </a:r>
            <a:r>
              <a:rPr lang="fr-FR" sz="2800" dirty="0" err="1"/>
              <a:t>Didactica</a:t>
            </a:r>
            <a:r>
              <a:rPr lang="fr-FR" sz="2800" dirty="0"/>
              <a:t> magna </a:t>
            </a:r>
            <a:r>
              <a:rPr lang="ar-MA" sz="2800" dirty="0"/>
              <a:t> ) حيث اعتبر أن المعلم / المدرس خادما للطبيعة </a:t>
            </a:r>
            <a:r>
              <a:rPr lang="ar-MA" sz="2800" dirty="0">
                <a:cs typeface="+mj-cs"/>
              </a:rPr>
              <a:t>؛  </a:t>
            </a:r>
          </a:p>
          <a:p>
            <a:pPr algn="r" rtl="1"/>
            <a:endParaRPr lang="ar-MA" sz="2800" dirty="0">
              <a:cs typeface="+mj-cs"/>
            </a:endParaRPr>
          </a:p>
          <a:p>
            <a:pPr algn="justLow" rtl="1">
              <a:buFont typeface="Wingdings" pitchFamily="2" charset="2"/>
              <a:buChar char="ü"/>
            </a:pPr>
            <a:r>
              <a:rPr lang="ar-MA" sz="2800" dirty="0">
                <a:cs typeface="+mj-cs"/>
              </a:rPr>
              <a:t>  هذا المؤلف هو أول محاولة جادة لأجل تأسيس </a:t>
            </a:r>
            <a:r>
              <a:rPr lang="ar-MA" sz="2800" dirty="0" err="1">
                <a:cs typeface="+mj-cs"/>
              </a:rPr>
              <a:t>بيداغوجيا</a:t>
            </a:r>
            <a:r>
              <a:rPr lang="ar-MA" sz="2800" dirty="0">
                <a:cs typeface="+mj-cs"/>
              </a:rPr>
              <a:t> علمية. يتضمن الكتاب ثلاثة أبواب لبحث طريقة تدريس العلوم والفنون والصناعات ؛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142844" y="142876"/>
          <a:ext cx="8786874" cy="6572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214282" y="2071678"/>
          <a:ext cx="8572560"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llipse 2"/>
          <p:cNvSpPr/>
          <p:nvPr/>
        </p:nvSpPr>
        <p:spPr>
          <a:xfrm>
            <a:off x="1214414" y="142852"/>
            <a:ext cx="7143800" cy="1214446"/>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مؤشرات  تحديد الأهـــــــــداف الإجرائية : </a:t>
            </a:r>
            <a:endParaRPr lang="fr-F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414" y="105297"/>
            <a:ext cx="7429552" cy="132343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abic Transparent" pitchFamily="2" charset="-78"/>
              </a:rPr>
              <a:t> </a:t>
            </a:r>
            <a:r>
              <a:rPr lang="ar-MA"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abic Transparent" pitchFamily="2" charset="-78"/>
              </a:rPr>
              <a:t>صنافات</a:t>
            </a:r>
            <a:r>
              <a:rPr lang="ar-M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abic Transparent" pitchFamily="2" charset="-78"/>
              </a:rPr>
              <a:t> الأهـداف</a:t>
            </a:r>
          </a:p>
          <a:p>
            <a:pPr algn="ctr" rtl="1"/>
            <a:r>
              <a:rPr lang="ar-M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abic Transparent" pitchFamily="2" charset="-78"/>
              </a:rPr>
              <a:t>( تصنيفات الأهـداف البيداغوجية ):  </a:t>
            </a:r>
            <a:endParaRPr lang="fr-F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abic Transparent" pitchFamily="2" charset="-78"/>
            </a:endParaRPr>
          </a:p>
        </p:txBody>
      </p:sp>
      <p:sp>
        <p:nvSpPr>
          <p:cNvPr id="3" name="Rectangle 2"/>
          <p:cNvSpPr/>
          <p:nvPr/>
        </p:nvSpPr>
        <p:spPr>
          <a:xfrm>
            <a:off x="142844" y="1452169"/>
            <a:ext cx="8929750" cy="4401205"/>
          </a:xfrm>
          <a:prstGeom prst="rect">
            <a:avLst/>
          </a:prstGeom>
        </p:spPr>
        <p:txBody>
          <a:bodyPr wrap="square">
            <a:spAutoFit/>
          </a:bodyPr>
          <a:lstStyle/>
          <a:p>
            <a:pPr algn="justLow" rtl="1">
              <a:buFont typeface="Wingdings" pitchFamily="2" charset="2"/>
              <a:buChar char="ü"/>
            </a:pPr>
            <a:r>
              <a:rPr lang="ar-MA" sz="2800" b="1" dirty="0">
                <a:cs typeface="Arabic Transparent" pitchFamily="2" charset="-78"/>
              </a:rPr>
              <a:t> </a:t>
            </a:r>
            <a:r>
              <a:rPr lang="ar-MA" sz="2800" b="1" dirty="0" err="1">
                <a:cs typeface="Arabic Transparent" pitchFamily="2" charset="-78"/>
              </a:rPr>
              <a:t>الصنافة</a:t>
            </a:r>
            <a:r>
              <a:rPr lang="ar-MA" sz="2800" b="1" dirty="0">
                <a:cs typeface="Arabic Transparent" pitchFamily="2" charset="-78"/>
              </a:rPr>
              <a:t> (</a:t>
            </a:r>
            <a:r>
              <a:rPr lang="fr-FR" sz="2800" b="1" dirty="0">
                <a:cs typeface="Arabic Transparent" pitchFamily="2" charset="-78"/>
              </a:rPr>
              <a:t>Taxonomie </a:t>
            </a:r>
            <a:r>
              <a:rPr lang="ar-MA" sz="2800" b="1" dirty="0">
                <a:cs typeface="Arabic Transparent" pitchFamily="2" charset="-78"/>
              </a:rPr>
              <a:t>): في المجال التربوي تفيد الترتيب المنظم والمتسلسل يهتم بوضع تصنيف الأهداف التربوية التي يسعى العمل التربوي إلى تحقيقها لدى المتعلم . </a:t>
            </a:r>
          </a:p>
          <a:p>
            <a:pPr algn="justLow" rtl="1">
              <a:buFont typeface="Wingdings" pitchFamily="2" charset="2"/>
              <a:buChar char="ü"/>
            </a:pPr>
            <a:r>
              <a:rPr lang="ar-MA" sz="2800" b="1" dirty="0">
                <a:cs typeface="Arabic Transparent" pitchFamily="2" charset="-78"/>
              </a:rPr>
              <a:t> اهتمت </a:t>
            </a:r>
            <a:r>
              <a:rPr lang="ar-MA" sz="2800" b="1" dirty="0" err="1">
                <a:cs typeface="Arabic Transparent" pitchFamily="2" charset="-78"/>
              </a:rPr>
              <a:t>الصنافات</a:t>
            </a:r>
            <a:r>
              <a:rPr lang="ar-MA" sz="2800" b="1" dirty="0">
                <a:cs typeface="Arabic Transparent" pitchFamily="2" charset="-78"/>
              </a:rPr>
              <a:t> المتعددة للأهداف بترتيب مراقي الأهداف في مختلف المجالات، وذلك من اجل توحيد المصطلحات وتنميط أدوات القياس والتقويم.</a:t>
            </a:r>
          </a:p>
          <a:p>
            <a:pPr algn="justLow" rtl="1">
              <a:buFont typeface="Wingdings" pitchFamily="2" charset="2"/>
              <a:buChar char="ü"/>
            </a:pPr>
            <a:r>
              <a:rPr lang="ar-MA" sz="2800" b="1" dirty="0">
                <a:cs typeface="Arabic Transparent" pitchFamily="2" charset="-78"/>
              </a:rPr>
              <a:t> لقد تعددت </a:t>
            </a:r>
            <a:r>
              <a:rPr lang="ar-MA" sz="2800" b="1" dirty="0" err="1">
                <a:cs typeface="Arabic Transparent" pitchFamily="2" charset="-78"/>
              </a:rPr>
              <a:t>الصنافات</a:t>
            </a:r>
            <a:r>
              <a:rPr lang="ar-MA" sz="2800" b="1" dirty="0">
                <a:cs typeface="Arabic Transparent" pitchFamily="2" charset="-78"/>
              </a:rPr>
              <a:t> التي ظهرت في المجال التربوي وذلك منذ منتصف القرن الماضي ومن أشهرها: </a:t>
            </a:r>
            <a:r>
              <a:rPr lang="ar-MA" sz="2800" b="1" dirty="0" err="1">
                <a:cs typeface="Arabic Transparent" pitchFamily="2" charset="-78"/>
              </a:rPr>
              <a:t>صنافة</a:t>
            </a:r>
            <a:r>
              <a:rPr lang="ar-MA" sz="2800" b="1" dirty="0">
                <a:cs typeface="Arabic Transparent" pitchFamily="2" charset="-78"/>
              </a:rPr>
              <a:t> بنيامين بلوم(</a:t>
            </a:r>
            <a:r>
              <a:rPr lang="fr-FR" sz="2800" b="1" dirty="0">
                <a:cs typeface="Arabic Transparent" pitchFamily="2" charset="-78"/>
              </a:rPr>
              <a:t>Bloom</a:t>
            </a:r>
            <a:r>
              <a:rPr lang="ar-MA" sz="2800" b="1" dirty="0">
                <a:cs typeface="Arabic Transparent" pitchFamily="2" charset="-78"/>
              </a:rPr>
              <a:t>) وجماعته 1956 في الولايات المتحدة الأمريكية والتي ركزت على المجال العقلي / المعرفي، </a:t>
            </a:r>
            <a:r>
              <a:rPr lang="ar-MA" sz="2800" b="1" dirty="0" err="1">
                <a:cs typeface="Arabic Transparent" pitchFamily="2" charset="-78"/>
              </a:rPr>
              <a:t>وصنافة</a:t>
            </a:r>
            <a:r>
              <a:rPr lang="ar-MA" sz="2800" b="1" dirty="0">
                <a:cs typeface="Arabic Transparent" pitchFamily="2" charset="-78"/>
              </a:rPr>
              <a:t> </a:t>
            </a:r>
            <a:r>
              <a:rPr lang="ar-MA" sz="2800" b="1" dirty="0" err="1">
                <a:cs typeface="Arabic Transparent" pitchFamily="2" charset="-78"/>
              </a:rPr>
              <a:t>كراتوول</a:t>
            </a:r>
            <a:r>
              <a:rPr lang="ar-MA" sz="2800" b="1" dirty="0">
                <a:cs typeface="Arabic Transparent" pitchFamily="2" charset="-78"/>
              </a:rPr>
              <a:t>(</a:t>
            </a:r>
            <a:r>
              <a:rPr lang="fr-FR" sz="2800" b="1" dirty="0" err="1">
                <a:cs typeface="Arabic Transparent" pitchFamily="2" charset="-78"/>
              </a:rPr>
              <a:t>Karthwohl</a:t>
            </a:r>
            <a:r>
              <a:rPr lang="fr-FR" sz="2800" b="1" dirty="0">
                <a:cs typeface="Arabic Transparent" pitchFamily="2" charset="-78"/>
              </a:rPr>
              <a:t> </a:t>
            </a:r>
            <a:r>
              <a:rPr lang="ar-MA" sz="2800" b="1" dirty="0">
                <a:cs typeface="Arabic Transparent" pitchFamily="2" charset="-78"/>
              </a:rPr>
              <a:t>) التي اهتمت بالمجال الوجداني/ العاطفي، </a:t>
            </a:r>
            <a:r>
              <a:rPr lang="ar-MA" sz="2800" b="1" dirty="0" err="1">
                <a:cs typeface="Arabic Transparent" pitchFamily="2" charset="-78"/>
              </a:rPr>
              <a:t>وصنافة</a:t>
            </a:r>
            <a:r>
              <a:rPr lang="ar-MA" sz="2800" b="1" dirty="0">
                <a:cs typeface="Arabic Transparent" pitchFamily="2" charset="-78"/>
              </a:rPr>
              <a:t> </a:t>
            </a:r>
            <a:r>
              <a:rPr lang="ar-MA" sz="2800" b="1" dirty="0" err="1">
                <a:cs typeface="Arabic Transparent" pitchFamily="2" charset="-78"/>
              </a:rPr>
              <a:t>لهارو</a:t>
            </a:r>
            <a:r>
              <a:rPr lang="ar-MA" sz="2800" b="1" dirty="0">
                <a:cs typeface="Arabic Transparent" pitchFamily="2" charset="-78"/>
              </a:rPr>
              <a:t>(</a:t>
            </a:r>
            <a:r>
              <a:rPr lang="fr-FR" sz="2800" b="1" dirty="0">
                <a:cs typeface="Arabic Transparent" pitchFamily="2" charset="-78"/>
              </a:rPr>
              <a:t>Harrow </a:t>
            </a:r>
            <a:r>
              <a:rPr lang="ar-MA" sz="2800" b="1" dirty="0">
                <a:cs typeface="Arabic Transparent" pitchFamily="2" charset="-78"/>
              </a:rPr>
              <a:t>) التي اهتمت بالمجال الحسي – الحركي.   </a:t>
            </a:r>
            <a:endParaRPr lang="fr-FR" sz="2800" b="1" dirty="0">
              <a:cs typeface="Arabic Transparent" pitchFamily="2" charset="-78"/>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28596" y="500042"/>
            <a:ext cx="78581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3600" b="1" i="0" u="none" strike="noStrike" spc="50" normalizeH="0" baseline="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Times New Roman" pitchFamily="18" charset="0"/>
                <a:cs typeface="Arial" pitchFamily="34" charset="0"/>
              </a:rPr>
              <a:t>1. </a:t>
            </a:r>
            <a:r>
              <a:rPr kumimoji="0" lang="ar-SA" sz="3600" b="1" i="0" u="none" strike="noStrike" spc="50" normalizeH="0" baseline="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Times New Roman" pitchFamily="18" charset="0"/>
                <a:cs typeface="Arial" pitchFamily="34" charset="0"/>
              </a:rPr>
              <a:t>م</a:t>
            </a:r>
            <a:r>
              <a:rPr kumimoji="0" lang="ar-MA" sz="3600" b="1" i="0" u="none" strike="noStrike" spc="50" normalizeH="0" baseline="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Times New Roman" pitchFamily="18" charset="0"/>
                <a:cs typeface="Arial" pitchFamily="34" charset="0"/>
              </a:rPr>
              <a:t>ــــ</a:t>
            </a:r>
            <a:r>
              <a:rPr kumimoji="0" lang="ar-SA" sz="3600" b="1" i="0" u="none" strike="noStrike" spc="50" normalizeH="0" baseline="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Times New Roman" pitchFamily="18" charset="0"/>
                <a:cs typeface="Arial" pitchFamily="34" charset="0"/>
              </a:rPr>
              <a:t>راقي </a:t>
            </a:r>
            <a:r>
              <a:rPr kumimoji="0" lang="ar-SA" sz="3600" b="1" i="0" u="none" strike="noStrike" spc="50" normalizeH="0" baseline="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Times New Roman" pitchFamily="18" charset="0"/>
                <a:cs typeface="Arial" pitchFamily="34" charset="0"/>
              </a:rPr>
              <a:t>صنافة</a:t>
            </a:r>
            <a:r>
              <a:rPr kumimoji="0" lang="ar-SA" sz="3600" b="1" i="0" u="none" strike="noStrike" spc="50" normalizeH="0" baseline="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Times New Roman" pitchFamily="18" charset="0"/>
                <a:cs typeface="Arial" pitchFamily="34" charset="0"/>
              </a:rPr>
              <a:t> </a:t>
            </a:r>
            <a:r>
              <a:rPr kumimoji="0" lang="ar-MA" sz="3600" b="1" i="0" u="none" strike="noStrike" spc="50" normalizeH="0" baseline="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Times New Roman" pitchFamily="18" charset="0"/>
                <a:cs typeface="Arial" pitchFamily="34" charset="0"/>
              </a:rPr>
              <a:t>بنيامين </a:t>
            </a:r>
            <a:r>
              <a:rPr kumimoji="0" lang="ar-SA" sz="3600" b="1" i="0" u="none" strike="noStrike" spc="50" normalizeH="0" baseline="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Times New Roman" pitchFamily="18" charset="0"/>
                <a:cs typeface="Arial" pitchFamily="34" charset="0"/>
              </a:rPr>
              <a:t>بلوم /</a:t>
            </a:r>
            <a:r>
              <a:rPr lang="ar-M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Times New Roman" pitchFamily="18" charset="0"/>
                <a:cs typeface="Arial" pitchFamily="34" charset="0"/>
              </a:rPr>
              <a:t>أمثلة</a:t>
            </a:r>
            <a:r>
              <a:rPr kumimoji="0" lang="ar-SA" sz="3600" b="1" i="0" u="none" strike="noStrike" spc="50" normalizeH="0" baseline="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Times New Roman" pitchFamily="18" charset="0"/>
                <a:cs typeface="Arial" pitchFamily="34" charset="0"/>
              </a:rPr>
              <a:t> تطبيقي</a:t>
            </a:r>
            <a:r>
              <a:rPr kumimoji="0" lang="ar-MA" sz="3600" b="1" i="0" u="none" strike="noStrike" spc="50" normalizeH="0" baseline="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Times New Roman" pitchFamily="18" charset="0"/>
                <a:cs typeface="Arial" pitchFamily="34" charset="0"/>
              </a:rPr>
              <a:t>ة</a:t>
            </a:r>
            <a:r>
              <a:rPr lang="ar-M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Times New Roman" pitchFamily="18" charset="0"/>
                <a:cs typeface="Arial" pitchFamily="34" charset="0"/>
              </a:rPr>
              <a:t>: </a:t>
            </a:r>
            <a:endParaRPr kumimoji="0" lang="fr-FR" sz="3600" b="1" i="0" u="none" strike="noStrike" spc="50" normalizeH="0" baseline="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graphicFrame>
        <p:nvGraphicFramePr>
          <p:cNvPr id="3" name="Tableau 2"/>
          <p:cNvGraphicFramePr>
            <a:graphicFrameLocks noGrp="1"/>
          </p:cNvGraphicFramePr>
          <p:nvPr/>
        </p:nvGraphicFramePr>
        <p:xfrm>
          <a:off x="214282" y="1571610"/>
          <a:ext cx="8643998" cy="4623070"/>
        </p:xfrm>
        <a:graphic>
          <a:graphicData uri="http://schemas.openxmlformats.org/drawingml/2006/table">
            <a:tbl>
              <a:tblPr rtl="1">
                <a:tableStyleId>{ED083AE6-46FA-4A59-8FB0-9F97EB10719F}</a:tableStyleId>
              </a:tblPr>
              <a:tblGrid>
                <a:gridCol w="1262114">
                  <a:extLst>
                    <a:ext uri="{9D8B030D-6E8A-4147-A177-3AD203B41FA5}">
                      <a16:colId xmlns:a16="http://schemas.microsoft.com/office/drawing/2014/main" val="20000"/>
                    </a:ext>
                  </a:extLst>
                </a:gridCol>
                <a:gridCol w="1101428">
                  <a:extLst>
                    <a:ext uri="{9D8B030D-6E8A-4147-A177-3AD203B41FA5}">
                      <a16:colId xmlns:a16="http://schemas.microsoft.com/office/drawing/2014/main" val="20001"/>
                    </a:ext>
                  </a:extLst>
                </a:gridCol>
                <a:gridCol w="6280456">
                  <a:extLst>
                    <a:ext uri="{9D8B030D-6E8A-4147-A177-3AD203B41FA5}">
                      <a16:colId xmlns:a16="http://schemas.microsoft.com/office/drawing/2014/main" val="20002"/>
                    </a:ext>
                  </a:extLst>
                </a:gridCol>
              </a:tblGrid>
              <a:tr h="598102">
                <a:tc>
                  <a:txBody>
                    <a:bodyPr/>
                    <a:lstStyle/>
                    <a:p>
                      <a:pPr algn="just" rtl="1"/>
                      <a:r>
                        <a:rPr lang="ar-MA" sz="2400" b="1" dirty="0"/>
                        <a:t>1. </a:t>
                      </a:r>
                      <a:r>
                        <a:rPr lang="ar-SA" sz="2400" b="1" dirty="0"/>
                        <a:t>المعرفة</a:t>
                      </a:r>
                      <a:endParaRPr lang="fr-FR" sz="2400" b="1" dirty="0">
                        <a:solidFill>
                          <a:schemeClr val="tx1"/>
                        </a:solidFill>
                        <a:latin typeface="Calibri"/>
                        <a:ea typeface="Times New Roman"/>
                      </a:endParaRPr>
                    </a:p>
                  </a:txBody>
                  <a:tcPr marL="68580" marR="68580" marT="0" marB="0">
                    <a:solidFill>
                      <a:srgbClr val="FFFF00"/>
                    </a:solidFill>
                  </a:tcPr>
                </a:tc>
                <a:tc>
                  <a:txBody>
                    <a:bodyPr/>
                    <a:lstStyle/>
                    <a:p>
                      <a:pPr algn="just" rtl="1"/>
                      <a:r>
                        <a:rPr lang="ar-MA" sz="2400" b="1" dirty="0"/>
                        <a:t>يعرف ...</a:t>
                      </a:r>
                      <a:endParaRPr lang="fr-FR" sz="2400" b="1" dirty="0">
                        <a:latin typeface="Calibri"/>
                        <a:ea typeface="Times New Roman"/>
                      </a:endParaRPr>
                    </a:p>
                  </a:txBody>
                  <a:tcPr marL="68580" marR="68580" marT="0" marB="0"/>
                </a:tc>
                <a:tc>
                  <a:txBody>
                    <a:bodyPr/>
                    <a:lstStyle/>
                    <a:p>
                      <a:pPr algn="just" rtl="1"/>
                      <a:r>
                        <a:rPr lang="ar-SA" sz="2400" b="1" dirty="0"/>
                        <a:t>معرفة الإنتاج </a:t>
                      </a:r>
                      <a:r>
                        <a:rPr lang="ar-SA" sz="2400" b="1" dirty="0" err="1"/>
                        <a:t>الفلاحي</a:t>
                      </a:r>
                      <a:r>
                        <a:rPr lang="ar-SA" sz="2400" b="1" dirty="0"/>
                        <a:t> و الصناعي لمنطقة جغرافية معيّنة .</a:t>
                      </a:r>
                      <a:endParaRPr lang="fr-FR" sz="2400" b="1" dirty="0">
                        <a:latin typeface="Calibri"/>
                        <a:ea typeface="Times New Roman"/>
                      </a:endParaRPr>
                    </a:p>
                  </a:txBody>
                  <a:tcPr marL="68580" marR="68580" marT="0" marB="0"/>
                </a:tc>
                <a:extLst>
                  <a:ext uri="{0D108BD9-81ED-4DB2-BD59-A6C34878D82A}">
                    <a16:rowId xmlns:a16="http://schemas.microsoft.com/office/drawing/2014/main" val="10000"/>
                  </a:ext>
                </a:extLst>
              </a:tr>
              <a:tr h="823362">
                <a:tc>
                  <a:txBody>
                    <a:bodyPr/>
                    <a:lstStyle/>
                    <a:p>
                      <a:pPr algn="just" rtl="1"/>
                      <a:r>
                        <a:rPr lang="ar-MA" sz="2400" b="1" dirty="0"/>
                        <a:t>2. </a:t>
                      </a:r>
                      <a:r>
                        <a:rPr lang="ar-SA" sz="2400" b="1" dirty="0"/>
                        <a:t>الفهم</a:t>
                      </a:r>
                      <a:endParaRPr lang="fr-FR" sz="2400" b="1" dirty="0">
                        <a:solidFill>
                          <a:schemeClr val="tx1"/>
                        </a:solidFill>
                        <a:latin typeface="Calibri"/>
                        <a:ea typeface="Times New Roman"/>
                      </a:endParaRPr>
                    </a:p>
                  </a:txBody>
                  <a:tcPr marL="68580" marR="68580" marT="0" marB="0">
                    <a:solidFill>
                      <a:srgbClr val="FFFF00"/>
                    </a:solidFill>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MA" sz="2400" b="1" dirty="0"/>
                        <a:t>ي</a:t>
                      </a:r>
                      <a:r>
                        <a:rPr lang="ar-SA" sz="2400" b="1" dirty="0"/>
                        <a:t>فهم</a:t>
                      </a:r>
                      <a:r>
                        <a:rPr lang="ar-MA" sz="2400" b="1" dirty="0"/>
                        <a:t>....</a:t>
                      </a:r>
                      <a:endParaRPr lang="fr-FR" sz="2400" b="1" dirty="0"/>
                    </a:p>
                    <a:p>
                      <a:pPr algn="just" rtl="1"/>
                      <a:endParaRPr lang="fr-FR" sz="2400" b="1" dirty="0">
                        <a:latin typeface="Calibri"/>
                        <a:ea typeface="Times New Roman"/>
                      </a:endParaRPr>
                    </a:p>
                  </a:txBody>
                  <a:tcPr marL="68580" marR="68580" marT="0" marB="0"/>
                </a:tc>
                <a:tc>
                  <a:txBody>
                    <a:bodyPr/>
                    <a:lstStyle/>
                    <a:p>
                      <a:pPr algn="just" rtl="1"/>
                      <a:r>
                        <a:rPr lang="ar-SA" sz="2400" b="1"/>
                        <a:t>فهم العلاقة الوظيفية بين الخصائص الطبيعية و الأنشطة التي يختص بها سكان هذه المنطقة</a:t>
                      </a:r>
                      <a:endParaRPr lang="fr-FR" sz="2400" b="1">
                        <a:latin typeface="Calibri"/>
                        <a:ea typeface="Times New Roman"/>
                      </a:endParaRPr>
                    </a:p>
                  </a:txBody>
                  <a:tcPr marL="68580" marR="68580" marT="0" marB="0"/>
                </a:tc>
                <a:extLst>
                  <a:ext uri="{0D108BD9-81ED-4DB2-BD59-A6C34878D82A}">
                    <a16:rowId xmlns:a16="http://schemas.microsoft.com/office/drawing/2014/main" val="10001"/>
                  </a:ext>
                </a:extLst>
              </a:tr>
              <a:tr h="823362">
                <a:tc>
                  <a:txBody>
                    <a:bodyPr/>
                    <a:lstStyle/>
                    <a:p>
                      <a:pPr algn="just" rtl="1"/>
                      <a:r>
                        <a:rPr lang="ar-MA" sz="2400" b="1" dirty="0"/>
                        <a:t>3. </a:t>
                      </a:r>
                      <a:r>
                        <a:rPr lang="ar-SA" sz="2400" b="1" dirty="0"/>
                        <a:t>التطبيق</a:t>
                      </a:r>
                      <a:endParaRPr lang="fr-FR" sz="2400" b="1" dirty="0">
                        <a:solidFill>
                          <a:schemeClr val="tx1"/>
                        </a:solidFill>
                        <a:latin typeface="Calibri"/>
                        <a:ea typeface="Times New Roman"/>
                      </a:endParaRPr>
                    </a:p>
                  </a:txBody>
                  <a:tcPr marL="68580" marR="68580" marT="0" marB="0">
                    <a:solidFill>
                      <a:srgbClr val="FFFF00"/>
                    </a:solidFill>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MA" sz="2400" b="1" dirty="0"/>
                        <a:t>ي</a:t>
                      </a:r>
                      <a:r>
                        <a:rPr lang="ar-SA" sz="2400" b="1" dirty="0"/>
                        <a:t>طبق</a:t>
                      </a:r>
                      <a:r>
                        <a:rPr lang="ar-MA" sz="2400" b="1" dirty="0"/>
                        <a:t>...</a:t>
                      </a:r>
                      <a:endParaRPr lang="fr-FR" sz="2400" b="1" dirty="0"/>
                    </a:p>
                    <a:p>
                      <a:pPr algn="just" rtl="1"/>
                      <a:endParaRPr lang="fr-FR" sz="2400" b="1" dirty="0">
                        <a:latin typeface="Calibri"/>
                        <a:ea typeface="Times New Roman"/>
                      </a:endParaRPr>
                    </a:p>
                  </a:txBody>
                  <a:tcPr marL="68580" marR="68580" marT="0" marB="0"/>
                </a:tc>
                <a:tc>
                  <a:txBody>
                    <a:bodyPr/>
                    <a:lstStyle/>
                    <a:p>
                      <a:pPr algn="just" rtl="1"/>
                      <a:r>
                        <a:rPr lang="ar-SA" sz="2400" b="1"/>
                        <a:t>تطبيق رسم خريطة لتوزيع الإنتاج الفلاحي و الكثافة السكانية بالمنطقة</a:t>
                      </a:r>
                      <a:endParaRPr lang="fr-FR" sz="2400" b="1">
                        <a:latin typeface="Calibri"/>
                        <a:ea typeface="Times New Roman"/>
                      </a:endParaRPr>
                    </a:p>
                  </a:txBody>
                  <a:tcPr marL="68580" marR="68580" marT="0" marB="0"/>
                </a:tc>
                <a:extLst>
                  <a:ext uri="{0D108BD9-81ED-4DB2-BD59-A6C34878D82A}">
                    <a16:rowId xmlns:a16="http://schemas.microsoft.com/office/drawing/2014/main" val="10002"/>
                  </a:ext>
                </a:extLst>
              </a:tr>
              <a:tr h="823362">
                <a:tc>
                  <a:txBody>
                    <a:bodyPr/>
                    <a:lstStyle/>
                    <a:p>
                      <a:pPr algn="just" rtl="1"/>
                      <a:r>
                        <a:rPr lang="ar-MA" sz="2400" b="1" dirty="0"/>
                        <a:t>4. </a:t>
                      </a:r>
                      <a:r>
                        <a:rPr lang="ar-SA" sz="2400" b="1" dirty="0"/>
                        <a:t>التحليل</a:t>
                      </a:r>
                      <a:endParaRPr lang="fr-FR" sz="2400" b="1" dirty="0">
                        <a:solidFill>
                          <a:schemeClr val="tx1"/>
                        </a:solidFill>
                        <a:latin typeface="Calibri"/>
                        <a:ea typeface="Times New Roman"/>
                      </a:endParaRPr>
                    </a:p>
                  </a:txBody>
                  <a:tcPr marL="68580" marR="68580" marT="0" marB="0">
                    <a:solidFill>
                      <a:srgbClr val="FFFF00"/>
                    </a:solidFill>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MA" sz="2400" b="1" dirty="0"/>
                        <a:t>ي</a:t>
                      </a:r>
                      <a:r>
                        <a:rPr lang="ar-SA" sz="2400" b="1" dirty="0"/>
                        <a:t>حلل</a:t>
                      </a:r>
                      <a:r>
                        <a:rPr lang="ar-MA" sz="2400" b="1" dirty="0"/>
                        <a:t>...</a:t>
                      </a:r>
                      <a:endParaRPr lang="fr-FR" sz="2400" b="1" dirty="0"/>
                    </a:p>
                    <a:p>
                      <a:pPr algn="just" rtl="1"/>
                      <a:endParaRPr lang="fr-FR" sz="2400" b="1" dirty="0">
                        <a:latin typeface="Calibri"/>
                        <a:ea typeface="Times New Roman"/>
                      </a:endParaRPr>
                    </a:p>
                  </a:txBody>
                  <a:tcPr marL="68580" marR="68580" marT="0" marB="0"/>
                </a:tc>
                <a:tc>
                  <a:txBody>
                    <a:bodyPr/>
                    <a:lstStyle/>
                    <a:p>
                      <a:pPr algn="just" rtl="1"/>
                      <a:r>
                        <a:rPr lang="ar-SA" sz="2400" b="1"/>
                        <a:t>تحليل خريطة جغرافية و إحصائيات لتعرّف المعطيات التي تتميز بها الجهة صناعيا</a:t>
                      </a:r>
                      <a:endParaRPr lang="fr-FR" sz="2400" b="1">
                        <a:latin typeface="Calibri"/>
                        <a:ea typeface="Times New Roman"/>
                      </a:endParaRPr>
                    </a:p>
                  </a:txBody>
                  <a:tcPr marL="68580" marR="68580" marT="0" marB="0"/>
                </a:tc>
                <a:extLst>
                  <a:ext uri="{0D108BD9-81ED-4DB2-BD59-A6C34878D82A}">
                    <a16:rowId xmlns:a16="http://schemas.microsoft.com/office/drawing/2014/main" val="10003"/>
                  </a:ext>
                </a:extLst>
              </a:tr>
              <a:tr h="575152">
                <a:tc>
                  <a:txBody>
                    <a:bodyPr/>
                    <a:lstStyle/>
                    <a:p>
                      <a:pPr algn="just" rtl="1"/>
                      <a:r>
                        <a:rPr lang="ar-MA" sz="2400" b="1" dirty="0"/>
                        <a:t>5. </a:t>
                      </a:r>
                      <a:r>
                        <a:rPr lang="ar-SA" sz="2400" b="1" dirty="0"/>
                        <a:t>التركيب</a:t>
                      </a:r>
                      <a:endParaRPr lang="fr-FR" sz="2400" b="1" dirty="0">
                        <a:solidFill>
                          <a:schemeClr val="tx1"/>
                        </a:solidFill>
                        <a:latin typeface="Calibri"/>
                        <a:ea typeface="Times New Roman"/>
                      </a:endParaRPr>
                    </a:p>
                  </a:txBody>
                  <a:tcPr marL="68580" marR="68580" marT="0" marB="0">
                    <a:solidFill>
                      <a:srgbClr val="FFFF00"/>
                    </a:solidFill>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MA" sz="2400" b="1" dirty="0"/>
                        <a:t>ي</a:t>
                      </a:r>
                      <a:r>
                        <a:rPr lang="ar-SA" sz="2400" b="1" dirty="0"/>
                        <a:t>ركب</a:t>
                      </a:r>
                      <a:r>
                        <a:rPr lang="ar-MA" sz="2400" b="1" dirty="0"/>
                        <a:t>...</a:t>
                      </a:r>
                      <a:endParaRPr lang="fr-FR" sz="2400" b="1" dirty="0"/>
                    </a:p>
                    <a:p>
                      <a:pPr algn="just" rtl="1"/>
                      <a:endParaRPr lang="fr-FR" sz="2400" b="1" dirty="0">
                        <a:latin typeface="Calibri"/>
                        <a:ea typeface="Times New Roman"/>
                      </a:endParaRPr>
                    </a:p>
                  </a:txBody>
                  <a:tcPr marL="68580" marR="68580" marT="0" marB="0"/>
                </a:tc>
                <a:tc>
                  <a:txBody>
                    <a:bodyPr/>
                    <a:lstStyle/>
                    <a:p>
                      <a:pPr algn="just" rtl="1"/>
                      <a:r>
                        <a:rPr lang="ar-SA" sz="2400" b="1" dirty="0"/>
                        <a:t>تأليف جدول يلخّص كل المعطيات المجمعة </a:t>
                      </a:r>
                      <a:r>
                        <a:rPr lang="ar-SA" sz="2400" b="1" dirty="0" err="1"/>
                        <a:t>و</a:t>
                      </a:r>
                      <a:r>
                        <a:rPr lang="ar-SA" sz="2400" b="1" dirty="0"/>
                        <a:t> المتعلقة بالمنطقة</a:t>
                      </a:r>
                      <a:endParaRPr lang="fr-FR" sz="2400" b="1" dirty="0">
                        <a:latin typeface="Calibri"/>
                        <a:ea typeface="Times New Roman"/>
                      </a:endParaRPr>
                    </a:p>
                  </a:txBody>
                  <a:tcPr marL="68580" marR="68580" marT="0" marB="0"/>
                </a:tc>
                <a:extLst>
                  <a:ext uri="{0D108BD9-81ED-4DB2-BD59-A6C34878D82A}">
                    <a16:rowId xmlns:a16="http://schemas.microsoft.com/office/drawing/2014/main" val="10004"/>
                  </a:ext>
                </a:extLst>
              </a:tr>
              <a:tr h="823362">
                <a:tc>
                  <a:txBody>
                    <a:bodyPr/>
                    <a:lstStyle/>
                    <a:p>
                      <a:pPr algn="just" rtl="1"/>
                      <a:r>
                        <a:rPr lang="ar-MA" sz="2400" b="1" dirty="0"/>
                        <a:t>6. </a:t>
                      </a:r>
                      <a:r>
                        <a:rPr lang="ar-SA" sz="2400" b="1" dirty="0"/>
                        <a:t>التقييم</a:t>
                      </a:r>
                      <a:endParaRPr lang="fr-FR" sz="2400" b="1" dirty="0">
                        <a:solidFill>
                          <a:schemeClr val="tx1"/>
                        </a:solidFill>
                        <a:latin typeface="Calibri"/>
                        <a:ea typeface="Times New Roman"/>
                      </a:endParaRPr>
                    </a:p>
                  </a:txBody>
                  <a:tcPr marL="68580" marR="68580" marT="0" marB="0">
                    <a:solidFill>
                      <a:srgbClr val="FFFF00"/>
                    </a:solidFill>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MA" sz="2400" b="1" dirty="0"/>
                        <a:t>ي</a:t>
                      </a:r>
                      <a:r>
                        <a:rPr lang="ar-SA" sz="2400" b="1" dirty="0"/>
                        <a:t>ق</a:t>
                      </a:r>
                      <a:r>
                        <a:rPr lang="ar-MA" sz="2400" b="1" dirty="0"/>
                        <a:t>ي</a:t>
                      </a:r>
                      <a:r>
                        <a:rPr lang="ar-SA" sz="2400" b="1" dirty="0"/>
                        <a:t>م</a:t>
                      </a:r>
                      <a:r>
                        <a:rPr lang="ar-MA" sz="2400" b="1" dirty="0"/>
                        <a:t>...</a:t>
                      </a:r>
                      <a:endParaRPr lang="fr-FR" sz="2400" b="1" dirty="0"/>
                    </a:p>
                    <a:p>
                      <a:pPr algn="just" rtl="1"/>
                      <a:endParaRPr lang="fr-FR" sz="2400" b="1" dirty="0">
                        <a:latin typeface="Calibri"/>
                        <a:ea typeface="Times New Roman"/>
                      </a:endParaRPr>
                    </a:p>
                  </a:txBody>
                  <a:tcPr marL="68580" marR="68580" marT="0" marB="0"/>
                </a:tc>
                <a:tc>
                  <a:txBody>
                    <a:bodyPr/>
                    <a:lstStyle/>
                    <a:p>
                      <a:pPr algn="just" rtl="1"/>
                      <a:r>
                        <a:rPr lang="ar-SA" sz="2400" b="1" dirty="0"/>
                        <a:t>تقييم محتوى وثيقتين تعنيان بدراسة المنطقة المعنية تقييما يعتمد على المقارنة</a:t>
                      </a:r>
                      <a:endParaRPr lang="fr-FR" sz="2400" b="1" dirty="0">
                        <a:latin typeface="Calibri"/>
                        <a:ea typeface="Times New Roman"/>
                      </a:endParaRPr>
                    </a:p>
                  </a:txBody>
                  <a:tcPr marL="68580" marR="68580" marT="0" marB="0"/>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476672"/>
            <a:ext cx="8143932" cy="70788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000" b="1" spc="50" dirty="0">
                <a:ln w="11430"/>
                <a:gradFill>
                  <a:gsLst>
                    <a:gs pos="25000">
                      <a:schemeClr val="accent2">
                        <a:satMod val="155000"/>
                      </a:schemeClr>
                    </a:gs>
                    <a:gs pos="100000">
                      <a:schemeClr val="accent2">
                        <a:shade val="45000"/>
                        <a:satMod val="165000"/>
                      </a:schemeClr>
                    </a:gs>
                  </a:gsLst>
                  <a:lin ang="5400000"/>
                </a:gradFill>
                <a:cs typeface="Arabic Transparent" pitchFamily="2" charset="-78"/>
              </a:rPr>
              <a:t>2. </a:t>
            </a:r>
            <a:r>
              <a:rPr lang="ar-SA" sz="4000" b="1" spc="50" dirty="0" err="1">
                <a:ln w="11430"/>
                <a:gradFill>
                  <a:gsLst>
                    <a:gs pos="25000">
                      <a:schemeClr val="accent2">
                        <a:satMod val="155000"/>
                      </a:schemeClr>
                    </a:gs>
                    <a:gs pos="100000">
                      <a:schemeClr val="accent2">
                        <a:shade val="45000"/>
                        <a:satMod val="165000"/>
                      </a:schemeClr>
                    </a:gs>
                  </a:gsLst>
                  <a:lin ang="5400000"/>
                </a:gradFill>
                <a:cs typeface="Arabic Transparent" pitchFamily="2" charset="-78"/>
              </a:rPr>
              <a:t>صنافة</a:t>
            </a:r>
            <a:r>
              <a:rPr lang="ar-SA" sz="4000" b="1" spc="50" dirty="0">
                <a:ln w="11430"/>
                <a:gradFill>
                  <a:gsLst>
                    <a:gs pos="25000">
                      <a:schemeClr val="accent2">
                        <a:satMod val="155000"/>
                      </a:schemeClr>
                    </a:gs>
                    <a:gs pos="100000">
                      <a:schemeClr val="accent2">
                        <a:shade val="45000"/>
                        <a:satMod val="165000"/>
                      </a:schemeClr>
                    </a:gs>
                  </a:gsLst>
                  <a:lin ang="5400000"/>
                </a:gradFill>
                <a:cs typeface="Arabic Transparent" pitchFamily="2" charset="-78"/>
              </a:rPr>
              <a:t> كرات</a:t>
            </a:r>
            <a:r>
              <a:rPr lang="ar-MA" sz="4000" b="1" spc="50" dirty="0">
                <a:ln w="11430"/>
                <a:gradFill>
                  <a:gsLst>
                    <a:gs pos="25000">
                      <a:schemeClr val="accent2">
                        <a:satMod val="155000"/>
                      </a:schemeClr>
                    </a:gs>
                    <a:gs pos="100000">
                      <a:schemeClr val="accent2">
                        <a:shade val="45000"/>
                        <a:satMod val="165000"/>
                      </a:schemeClr>
                    </a:gs>
                  </a:gsLst>
                  <a:lin ang="5400000"/>
                </a:gradFill>
                <a:cs typeface="Arabic Transparent" pitchFamily="2" charset="-78"/>
              </a:rPr>
              <a:t>و</a:t>
            </a:r>
            <a:r>
              <a:rPr lang="ar-SA" sz="4000" b="1" spc="50" dirty="0">
                <a:ln w="11430"/>
                <a:gradFill>
                  <a:gsLst>
                    <a:gs pos="25000">
                      <a:schemeClr val="accent2">
                        <a:satMod val="155000"/>
                      </a:schemeClr>
                    </a:gs>
                    <a:gs pos="100000">
                      <a:schemeClr val="accent2">
                        <a:shade val="45000"/>
                        <a:satMod val="165000"/>
                      </a:schemeClr>
                    </a:gs>
                  </a:gsLst>
                  <a:lin ang="5400000"/>
                </a:gradFill>
                <a:cs typeface="Arabic Transparent" pitchFamily="2" charset="-78"/>
              </a:rPr>
              <a:t>ول</a:t>
            </a:r>
            <a:r>
              <a:rPr lang="ar-MA" sz="4000" b="1" spc="50" dirty="0">
                <a:ln w="11430"/>
                <a:gradFill>
                  <a:gsLst>
                    <a:gs pos="25000">
                      <a:schemeClr val="accent2">
                        <a:satMod val="155000"/>
                      </a:schemeClr>
                    </a:gs>
                    <a:gs pos="100000">
                      <a:schemeClr val="accent2">
                        <a:shade val="45000"/>
                        <a:satMod val="165000"/>
                      </a:schemeClr>
                    </a:gs>
                  </a:gsLst>
                  <a:lin ang="5400000"/>
                </a:gradFill>
                <a:cs typeface="Arabic Transparent" pitchFamily="2" charset="-78"/>
              </a:rPr>
              <a:t>:</a:t>
            </a:r>
            <a:r>
              <a:rPr lang="ar-SA" sz="4000" b="1" spc="50" dirty="0">
                <a:ln w="11430"/>
                <a:gradFill>
                  <a:gsLst>
                    <a:gs pos="25000">
                      <a:schemeClr val="accent2">
                        <a:satMod val="155000"/>
                      </a:schemeClr>
                    </a:gs>
                    <a:gs pos="100000">
                      <a:schemeClr val="accent2">
                        <a:shade val="45000"/>
                        <a:satMod val="165000"/>
                      </a:schemeClr>
                    </a:gs>
                  </a:gsLst>
                  <a:lin ang="5400000"/>
                </a:gradFill>
                <a:cs typeface="Arabic Transparent" pitchFamily="2" charset="-78"/>
              </a:rPr>
              <a:t> المجال</a:t>
            </a:r>
            <a:r>
              <a:rPr lang="ar-MA" sz="4000" b="1" spc="50" dirty="0">
                <a:ln w="11430"/>
                <a:gradFill>
                  <a:gsLst>
                    <a:gs pos="25000">
                      <a:schemeClr val="accent2">
                        <a:satMod val="155000"/>
                      </a:schemeClr>
                    </a:gs>
                    <a:gs pos="100000">
                      <a:schemeClr val="accent2">
                        <a:shade val="45000"/>
                        <a:satMod val="165000"/>
                      </a:schemeClr>
                    </a:gs>
                  </a:gsLst>
                  <a:lin ang="5400000"/>
                </a:gradFill>
                <a:cs typeface="Arabic Transparent" pitchFamily="2" charset="-78"/>
              </a:rPr>
              <a:t> العاطفي /</a:t>
            </a:r>
            <a:r>
              <a:rPr lang="ar-SA" sz="4000" b="1" spc="50" dirty="0">
                <a:ln w="11430"/>
                <a:gradFill>
                  <a:gsLst>
                    <a:gs pos="25000">
                      <a:schemeClr val="accent2">
                        <a:satMod val="155000"/>
                      </a:schemeClr>
                    </a:gs>
                    <a:gs pos="100000">
                      <a:schemeClr val="accent2">
                        <a:shade val="45000"/>
                        <a:satMod val="165000"/>
                      </a:schemeClr>
                    </a:gs>
                  </a:gsLst>
                  <a:lin ang="5400000"/>
                </a:gradFill>
                <a:cs typeface="Arabic Transparent" pitchFamily="2" charset="-78"/>
              </a:rPr>
              <a:t>الوجداني</a:t>
            </a:r>
            <a:endParaRPr lang="fr-FR" sz="4000" b="1" spc="50" dirty="0">
              <a:ln w="11430"/>
              <a:gradFill>
                <a:gsLst>
                  <a:gs pos="25000">
                    <a:schemeClr val="accent2">
                      <a:satMod val="155000"/>
                    </a:schemeClr>
                  </a:gs>
                  <a:gs pos="100000">
                    <a:schemeClr val="accent2">
                      <a:shade val="45000"/>
                      <a:satMod val="165000"/>
                    </a:schemeClr>
                  </a:gs>
                </a:gsLst>
                <a:lin ang="5400000"/>
              </a:gradFill>
              <a:cs typeface="Arabic Transparent" pitchFamily="2" charset="-78"/>
            </a:endParaRPr>
          </a:p>
        </p:txBody>
      </p:sp>
      <p:sp>
        <p:nvSpPr>
          <p:cNvPr id="3" name="ZoneTexte 2"/>
          <p:cNvSpPr txBox="1"/>
          <p:nvPr/>
        </p:nvSpPr>
        <p:spPr>
          <a:xfrm>
            <a:off x="71406" y="1500174"/>
            <a:ext cx="8929718" cy="3970318"/>
          </a:xfrm>
          <a:prstGeom prst="rect">
            <a:avLst/>
          </a:prstGeom>
          <a:noFill/>
        </p:spPr>
        <p:txBody>
          <a:bodyPr wrap="square" rtlCol="0">
            <a:spAutoFit/>
          </a:bodyPr>
          <a:lstStyle/>
          <a:p>
            <a:pPr algn="just" rtl="1"/>
            <a:r>
              <a:rPr lang="ar-SA" sz="2800" b="1" dirty="0">
                <a:cs typeface="Arabic Transparent" pitchFamily="2" charset="-78"/>
              </a:rPr>
              <a:t>ركزت على أسبقية النمو الشخصي </a:t>
            </a:r>
            <a:r>
              <a:rPr lang="ar-SA" sz="2800" b="1" dirty="0" err="1">
                <a:cs typeface="Arabic Transparent" pitchFamily="2" charset="-78"/>
              </a:rPr>
              <a:t>و</a:t>
            </a:r>
            <a:r>
              <a:rPr lang="ar-SA" sz="2800" b="1" dirty="0">
                <a:cs typeface="Arabic Transparent" pitchFamily="2" charset="-78"/>
              </a:rPr>
              <a:t> اكتساب بعض المواقف قبل الحصول على المعرفة,</a:t>
            </a:r>
            <a:r>
              <a:rPr lang="ar-MA" sz="2800" b="1" dirty="0">
                <a:cs typeface="Arabic Transparent" pitchFamily="2" charset="-78"/>
              </a:rPr>
              <a:t> </a:t>
            </a:r>
            <a:r>
              <a:rPr lang="ar-SA" sz="2800" b="1" dirty="0">
                <a:cs typeface="Arabic Transparent" pitchFamily="2" charset="-78"/>
              </a:rPr>
              <a:t>فهي تعتبر أن التعليم ينطلق من ميولات المتعلم بدل إعطائه معارف جاهزة. </a:t>
            </a:r>
            <a:endParaRPr lang="ar-MA" sz="2800" b="1" dirty="0">
              <a:cs typeface="Arabic Transparent" pitchFamily="2" charset="-78"/>
            </a:endParaRPr>
          </a:p>
          <a:p>
            <a:pPr algn="just" rtl="1"/>
            <a:r>
              <a:rPr lang="fr-FR" sz="2800" b="1" dirty="0">
                <a:cs typeface="Arabic Transparent" pitchFamily="2" charset="-78"/>
              </a:rPr>
              <a:t>-</a:t>
            </a:r>
            <a:r>
              <a:rPr lang="ar-MA" sz="2800" b="1" dirty="0">
                <a:cs typeface="Arabic Transparent" pitchFamily="2" charset="-78"/>
              </a:rPr>
              <a:t> مراقي </a:t>
            </a:r>
            <a:r>
              <a:rPr lang="ar-SA" sz="2800" b="1" dirty="0" err="1">
                <a:cs typeface="Arabic Transparent" pitchFamily="2" charset="-78"/>
              </a:rPr>
              <a:t>صنافة</a:t>
            </a:r>
            <a:r>
              <a:rPr lang="ar-SA" sz="2800" b="1" dirty="0">
                <a:cs typeface="Arabic Transparent" pitchFamily="2" charset="-78"/>
              </a:rPr>
              <a:t> كرات</a:t>
            </a:r>
            <a:r>
              <a:rPr lang="ar-MA" sz="2800" b="1" dirty="0">
                <a:cs typeface="Arabic Transparent" pitchFamily="2" charset="-78"/>
              </a:rPr>
              <a:t>و</a:t>
            </a:r>
            <a:r>
              <a:rPr lang="ar-SA" sz="2800" b="1" dirty="0">
                <a:cs typeface="Arabic Transparent" pitchFamily="2" charset="-78"/>
              </a:rPr>
              <a:t>ول للأهداف الوجدانية/ العاطفية:</a:t>
            </a:r>
            <a:endParaRPr lang="ar-MA" sz="2800" b="1" dirty="0">
              <a:cs typeface="Arabic Transparent" pitchFamily="2" charset="-78"/>
            </a:endParaRPr>
          </a:p>
          <a:p>
            <a:pPr marL="514350" indent="-514350" algn="just" rtl="1">
              <a:buFont typeface="+mj-lt"/>
              <a:buAutoNum type="arabicPeriod"/>
            </a:pPr>
            <a:r>
              <a:rPr lang="ar-SA" sz="2800" b="1" dirty="0">
                <a:cs typeface="Arabic Transparent" pitchFamily="2" charset="-78"/>
              </a:rPr>
              <a:t> </a:t>
            </a:r>
            <a:r>
              <a:rPr lang="ar-SA" sz="2800" b="1" dirty="0" err="1">
                <a:solidFill>
                  <a:srgbClr val="C00000"/>
                </a:solidFill>
                <a:cs typeface="Arabic Transparent" pitchFamily="2" charset="-78"/>
              </a:rPr>
              <a:t>التقب</a:t>
            </a:r>
            <a:r>
              <a:rPr lang="ar-MA" sz="2800" b="1" dirty="0">
                <a:solidFill>
                  <a:srgbClr val="C00000"/>
                </a:solidFill>
                <a:cs typeface="Arabic Transparent" pitchFamily="2" charset="-78"/>
              </a:rPr>
              <a:t>ـــــ</a:t>
            </a:r>
            <a:r>
              <a:rPr lang="ar-SA" sz="2800" b="1" dirty="0">
                <a:solidFill>
                  <a:srgbClr val="C00000"/>
                </a:solidFill>
                <a:cs typeface="Arabic Transparent" pitchFamily="2" charset="-78"/>
              </a:rPr>
              <a:t>ل</a:t>
            </a:r>
            <a:r>
              <a:rPr lang="ar-MA" sz="2800" b="1" dirty="0">
                <a:solidFill>
                  <a:srgbClr val="C00000"/>
                </a:solidFill>
                <a:cs typeface="Arabic Transparent" pitchFamily="2" charset="-78"/>
              </a:rPr>
              <a:t>.</a:t>
            </a:r>
          </a:p>
          <a:p>
            <a:pPr marL="514350" indent="-514350" algn="just" rtl="1">
              <a:buFont typeface="+mj-lt"/>
              <a:buAutoNum type="arabicPeriod"/>
            </a:pPr>
            <a:r>
              <a:rPr lang="ar-SA" sz="2800" b="1" dirty="0">
                <a:solidFill>
                  <a:srgbClr val="C00000"/>
                </a:solidFill>
                <a:cs typeface="Arabic Transparent" pitchFamily="2" charset="-78"/>
              </a:rPr>
              <a:t> </a:t>
            </a:r>
            <a:r>
              <a:rPr lang="ar-SA" sz="2800" b="1" dirty="0" err="1">
                <a:solidFill>
                  <a:srgbClr val="C00000"/>
                </a:solidFill>
                <a:cs typeface="Arabic Transparent" pitchFamily="2" charset="-78"/>
              </a:rPr>
              <a:t>الاستج</a:t>
            </a:r>
            <a:r>
              <a:rPr lang="ar-MA" sz="2800" b="1" dirty="0">
                <a:solidFill>
                  <a:srgbClr val="C00000"/>
                </a:solidFill>
                <a:cs typeface="Arabic Transparent" pitchFamily="2" charset="-78"/>
              </a:rPr>
              <a:t>ـــ</a:t>
            </a:r>
            <a:r>
              <a:rPr lang="ar-SA" sz="2800" b="1" dirty="0" err="1">
                <a:solidFill>
                  <a:srgbClr val="C00000"/>
                </a:solidFill>
                <a:cs typeface="Arabic Transparent" pitchFamily="2" charset="-78"/>
              </a:rPr>
              <a:t>ابة</a:t>
            </a:r>
            <a:r>
              <a:rPr lang="ar-MA" sz="2800" b="1" dirty="0">
                <a:solidFill>
                  <a:srgbClr val="C00000"/>
                </a:solidFill>
                <a:cs typeface="Arabic Transparent" pitchFamily="2" charset="-78"/>
              </a:rPr>
              <a:t>.</a:t>
            </a:r>
          </a:p>
          <a:p>
            <a:pPr marL="514350" indent="-514350" algn="just" rtl="1">
              <a:buFont typeface="+mj-lt"/>
              <a:buAutoNum type="arabicPeriod"/>
            </a:pPr>
            <a:r>
              <a:rPr lang="ar-SA" sz="2800" b="1" dirty="0">
                <a:solidFill>
                  <a:srgbClr val="C00000"/>
                </a:solidFill>
                <a:cs typeface="Arabic Transparent" pitchFamily="2" charset="-78"/>
              </a:rPr>
              <a:t> </a:t>
            </a:r>
            <a:r>
              <a:rPr lang="ar-MA" sz="2800" b="1" dirty="0">
                <a:solidFill>
                  <a:srgbClr val="C00000"/>
                </a:solidFill>
                <a:cs typeface="Arabic Transparent" pitchFamily="2" charset="-78"/>
              </a:rPr>
              <a:t>التثمــــين.</a:t>
            </a:r>
          </a:p>
          <a:p>
            <a:pPr marL="514350" indent="-514350" algn="just" rtl="1">
              <a:buFont typeface="+mj-lt"/>
              <a:buAutoNum type="arabicPeriod"/>
            </a:pPr>
            <a:r>
              <a:rPr lang="ar-SA" sz="2800" b="1" dirty="0">
                <a:solidFill>
                  <a:srgbClr val="C00000"/>
                </a:solidFill>
                <a:cs typeface="Arabic Transparent" pitchFamily="2" charset="-78"/>
              </a:rPr>
              <a:t> </a:t>
            </a:r>
            <a:r>
              <a:rPr lang="ar-MA" sz="2800" b="1" dirty="0">
                <a:solidFill>
                  <a:srgbClr val="C00000"/>
                </a:solidFill>
                <a:cs typeface="Arabic Transparent" pitchFamily="2" charset="-78"/>
              </a:rPr>
              <a:t>التنظيــــم : </a:t>
            </a:r>
            <a:r>
              <a:rPr lang="ar-MA" sz="2800" b="1" dirty="0">
                <a:cs typeface="Arabic Transparent" pitchFamily="2" charset="-78"/>
              </a:rPr>
              <a:t>بناء القيم والحكم عليها ، وبناء القيم ،والتميز بقيمة / منظومة قيم محددة.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8596" y="500042"/>
            <a:ext cx="8215370" cy="4308872"/>
          </a:xfrm>
          <a:prstGeom prst="rect">
            <a:avLst/>
          </a:prstGeom>
          <a:noFill/>
        </p:spPr>
        <p:txBody>
          <a:bodyPr wrap="square" rtlCol="0">
            <a:spAutoFit/>
          </a:bodyPr>
          <a:lstStyle/>
          <a:p>
            <a:pPr algn="ctr" rtl="1"/>
            <a:r>
              <a:rPr lang="ar-MA" sz="4000" b="1" dirty="0">
                <a:solidFill>
                  <a:srgbClr val="C00000"/>
                </a:solidFill>
              </a:rPr>
              <a:t>3. </a:t>
            </a:r>
            <a:r>
              <a:rPr lang="ar-SA" sz="4000" b="1" dirty="0" err="1">
                <a:solidFill>
                  <a:srgbClr val="C00000"/>
                </a:solidFill>
              </a:rPr>
              <a:t>صنافة</a:t>
            </a:r>
            <a:r>
              <a:rPr lang="ar-SA" sz="4000" b="1" dirty="0">
                <a:solidFill>
                  <a:srgbClr val="C00000"/>
                </a:solidFill>
              </a:rPr>
              <a:t> ه</a:t>
            </a:r>
            <a:r>
              <a:rPr lang="ar-MA" sz="4000" b="1" dirty="0">
                <a:solidFill>
                  <a:srgbClr val="C00000"/>
                </a:solidFill>
              </a:rPr>
              <a:t>ـــ</a:t>
            </a:r>
            <a:r>
              <a:rPr lang="ar-SA" sz="4000" b="1" dirty="0">
                <a:solidFill>
                  <a:srgbClr val="C00000"/>
                </a:solidFill>
              </a:rPr>
              <a:t>ارو</a:t>
            </a:r>
            <a:r>
              <a:rPr lang="ar-MA" sz="4000" b="1" dirty="0">
                <a:solidFill>
                  <a:srgbClr val="C00000"/>
                </a:solidFill>
              </a:rPr>
              <a:t> : </a:t>
            </a:r>
            <a:r>
              <a:rPr lang="ar-SA" sz="4000" b="1" dirty="0">
                <a:solidFill>
                  <a:srgbClr val="C00000"/>
                </a:solidFill>
              </a:rPr>
              <a:t>المجال الحس</a:t>
            </a:r>
            <a:r>
              <a:rPr lang="ar-MA" sz="4000" b="1" dirty="0">
                <a:solidFill>
                  <a:srgbClr val="C00000"/>
                </a:solidFill>
              </a:rPr>
              <a:t>- </a:t>
            </a:r>
            <a:r>
              <a:rPr lang="ar-SA" sz="4000" b="1" dirty="0">
                <a:solidFill>
                  <a:srgbClr val="C00000"/>
                </a:solidFill>
              </a:rPr>
              <a:t>حركي</a:t>
            </a:r>
            <a:endParaRPr lang="ar-MA" sz="4000" b="1" dirty="0">
              <a:solidFill>
                <a:srgbClr val="C00000"/>
              </a:solidFill>
            </a:endParaRPr>
          </a:p>
          <a:p>
            <a:pPr algn="just" rtl="1"/>
            <a:endParaRPr lang="ar-MA" sz="2400" b="1" dirty="0"/>
          </a:p>
          <a:p>
            <a:pPr algn="just" rtl="1">
              <a:lnSpc>
                <a:spcPct val="150000"/>
              </a:lnSpc>
            </a:pPr>
            <a:r>
              <a:rPr lang="ar-MA" sz="2800" b="1" dirty="0">
                <a:cs typeface="Arabic Transparent" pitchFamily="2" charset="-78"/>
              </a:rPr>
              <a:t>اهتمت هذه </a:t>
            </a:r>
            <a:r>
              <a:rPr lang="ar-MA" sz="2800" b="1" dirty="0" err="1">
                <a:cs typeface="Arabic Transparent" pitchFamily="2" charset="-78"/>
              </a:rPr>
              <a:t>الصنافة</a:t>
            </a:r>
            <a:r>
              <a:rPr lang="ar-MA" sz="2800" b="1" dirty="0">
                <a:cs typeface="Arabic Transparent" pitchFamily="2" charset="-78"/>
              </a:rPr>
              <a:t> بالمجال </a:t>
            </a:r>
            <a:r>
              <a:rPr lang="ar-MA" sz="2800" b="1" dirty="0" err="1">
                <a:cs typeface="Arabic Transparent" pitchFamily="2" charset="-78"/>
              </a:rPr>
              <a:t>السيكو</a:t>
            </a:r>
            <a:r>
              <a:rPr lang="ar-MA" sz="2800" b="1" dirty="0">
                <a:cs typeface="Arabic Transparent" pitchFamily="2" charset="-78"/>
              </a:rPr>
              <a:t>- حركي : </a:t>
            </a:r>
          </a:p>
          <a:p>
            <a:pPr algn="just" rtl="1">
              <a:lnSpc>
                <a:spcPct val="150000"/>
              </a:lnSpc>
              <a:buFont typeface="Wingdings" pitchFamily="2" charset="2"/>
              <a:buChar char="q"/>
            </a:pPr>
            <a:r>
              <a:rPr lang="ar-MA" sz="2800" b="1" dirty="0">
                <a:solidFill>
                  <a:srgbClr val="C00000"/>
                </a:solidFill>
                <a:cs typeface="Arabic Transparent" pitchFamily="2" charset="-78"/>
              </a:rPr>
              <a:t>الحركات الأساسية منها : اليدوية والجسمية ، التعبيرية . </a:t>
            </a:r>
          </a:p>
          <a:p>
            <a:pPr algn="just" rtl="1">
              <a:lnSpc>
                <a:spcPct val="150000"/>
              </a:lnSpc>
              <a:buFont typeface="Wingdings" pitchFamily="2" charset="2"/>
              <a:buChar char="q"/>
            </a:pPr>
            <a:r>
              <a:rPr lang="ar-MA" sz="2800" b="1" dirty="0">
                <a:solidFill>
                  <a:srgbClr val="C00000"/>
                </a:solidFill>
                <a:cs typeface="Arabic Transparent" pitchFamily="2" charset="-78"/>
              </a:rPr>
              <a:t>الاستعدادات الإدراكية.  </a:t>
            </a:r>
          </a:p>
          <a:p>
            <a:pPr algn="just" rtl="1">
              <a:lnSpc>
                <a:spcPct val="150000"/>
              </a:lnSpc>
              <a:buFont typeface="Wingdings" pitchFamily="2" charset="2"/>
              <a:buChar char="q"/>
            </a:pPr>
            <a:r>
              <a:rPr lang="ar-MA" sz="2800" b="1" dirty="0">
                <a:solidFill>
                  <a:srgbClr val="C00000"/>
                </a:solidFill>
                <a:cs typeface="Arabic Transparent" pitchFamily="2" charset="-78"/>
              </a:rPr>
              <a:t>الصفات البدنية والمهارات الحركية .</a:t>
            </a:r>
          </a:p>
          <a:p>
            <a:pPr algn="just" rtl="1">
              <a:lnSpc>
                <a:spcPct val="150000"/>
              </a:lnSpc>
              <a:buFont typeface="Wingdings" pitchFamily="2" charset="2"/>
              <a:buChar char="q"/>
            </a:pPr>
            <a:r>
              <a:rPr lang="ar-MA" sz="2800" b="1" dirty="0">
                <a:solidFill>
                  <a:srgbClr val="C00000"/>
                </a:solidFill>
                <a:cs typeface="Arabic Transparent" pitchFamily="2" charset="-78"/>
              </a:rPr>
              <a:t> التواصل غير اللفظي . </a:t>
            </a:r>
            <a:endParaRPr lang="ar-MA" sz="2800" dirty="0">
              <a:solidFill>
                <a:srgbClr val="C00000"/>
              </a:solidFill>
              <a:cs typeface="Arabic Transparen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42844" y="984908"/>
          <a:ext cx="8858312" cy="5730240"/>
        </p:xfrm>
        <a:graphic>
          <a:graphicData uri="http://schemas.openxmlformats.org/drawingml/2006/table">
            <a:tbl>
              <a:tblPr firstRow="1" bandRow="1">
                <a:tableStyleId>{5940675A-B579-460E-94D1-54222C63F5DA}</a:tableStyleId>
              </a:tblPr>
              <a:tblGrid>
                <a:gridCol w="4429156">
                  <a:extLst>
                    <a:ext uri="{9D8B030D-6E8A-4147-A177-3AD203B41FA5}">
                      <a16:colId xmlns:a16="http://schemas.microsoft.com/office/drawing/2014/main" val="20000"/>
                    </a:ext>
                  </a:extLst>
                </a:gridCol>
                <a:gridCol w="4429156">
                  <a:extLst>
                    <a:ext uri="{9D8B030D-6E8A-4147-A177-3AD203B41FA5}">
                      <a16:colId xmlns:a16="http://schemas.microsoft.com/office/drawing/2014/main" val="20001"/>
                    </a:ext>
                  </a:extLst>
                </a:gridCol>
              </a:tblGrid>
              <a:tr h="370840">
                <a:tc>
                  <a:txBody>
                    <a:bodyPr/>
                    <a:lstStyle/>
                    <a:p>
                      <a:pPr algn="ctr"/>
                      <a:r>
                        <a:rPr lang="ar-MA" sz="2800" b="1" dirty="0"/>
                        <a:t>الانتقادات</a:t>
                      </a:r>
                      <a:r>
                        <a:rPr lang="ar-MA" sz="2800" b="1" baseline="0" dirty="0"/>
                        <a:t> / السلبيات </a:t>
                      </a:r>
                      <a:r>
                        <a:rPr lang="ar-MA" sz="2800" b="1" dirty="0"/>
                        <a:t> </a:t>
                      </a:r>
                      <a:endParaRPr lang="fr-FR" sz="2800" b="1" dirty="0">
                        <a:solidFill>
                          <a:srgbClr val="1E096D"/>
                        </a:solidFill>
                      </a:endParaRPr>
                    </a:p>
                  </a:txBody>
                  <a:tcPr anchor="ctr"/>
                </a:tc>
                <a:tc>
                  <a:txBody>
                    <a:bodyPr/>
                    <a:lstStyle/>
                    <a:p>
                      <a:pPr algn="ctr"/>
                      <a:r>
                        <a:rPr lang="ar-MA" sz="2800" b="1" dirty="0"/>
                        <a:t> الايجابيات</a:t>
                      </a:r>
                      <a:r>
                        <a:rPr lang="ar-MA" sz="2800" b="1" baseline="0" dirty="0"/>
                        <a:t> / </a:t>
                      </a:r>
                      <a:r>
                        <a:rPr lang="ar-MA" sz="2800" b="1" dirty="0"/>
                        <a:t>المزايا</a:t>
                      </a:r>
                      <a:endParaRPr lang="fr-FR" sz="2800" b="1" dirty="0">
                        <a:solidFill>
                          <a:srgbClr val="1E096D"/>
                        </a:solidFill>
                      </a:endParaRPr>
                    </a:p>
                  </a:txBody>
                  <a:tcPr/>
                </a:tc>
                <a:extLst>
                  <a:ext uri="{0D108BD9-81ED-4DB2-BD59-A6C34878D82A}">
                    <a16:rowId xmlns:a16="http://schemas.microsoft.com/office/drawing/2014/main" val="10000"/>
                  </a:ext>
                </a:extLst>
              </a:tr>
              <a:tr h="370840">
                <a:tc>
                  <a:txBody>
                    <a:bodyPr/>
                    <a:lstStyle/>
                    <a:p>
                      <a:pPr algn="justLow" rtl="1">
                        <a:buFontTx/>
                        <a:buChar char="-"/>
                      </a:pPr>
                      <a:r>
                        <a:rPr lang="ar-MA" sz="2800" b="1" dirty="0"/>
                        <a:t>اختزال التعلم في مجرد اكتساب </a:t>
                      </a:r>
                      <a:r>
                        <a:rPr lang="ar-MA" sz="2800" b="1" dirty="0" err="1"/>
                        <a:t>سلوكات</a:t>
                      </a:r>
                      <a:r>
                        <a:rPr lang="ar-MA" sz="2800" b="1" dirty="0"/>
                        <a:t> محايدة</a:t>
                      </a:r>
                      <a:r>
                        <a:rPr lang="ar-MA" sz="2800" b="1" baseline="0" dirty="0"/>
                        <a:t> وميكانيكية ومجردة. </a:t>
                      </a:r>
                    </a:p>
                    <a:p>
                      <a:pPr algn="justLow" rtl="1">
                        <a:buFontTx/>
                        <a:buChar char="-"/>
                      </a:pPr>
                      <a:r>
                        <a:rPr lang="ar-MA" sz="2800" b="1" baseline="0" dirty="0"/>
                        <a:t> تعتبر المتعلم متلقيا سلبيا يخضع لتوقعات المدرس وينفد تعليماته بدون إن يكون شريكا في التخطيط لما يستفيد منه.</a:t>
                      </a:r>
                    </a:p>
                    <a:p>
                      <a:pPr algn="justLow" rtl="1">
                        <a:buFontTx/>
                        <a:buChar char="-"/>
                      </a:pPr>
                      <a:r>
                        <a:rPr lang="ar-MA" sz="2800" b="1" baseline="0" dirty="0"/>
                        <a:t> تفتيت التعلم إلى وحدات مما يفقد التكوين معناه، </a:t>
                      </a:r>
                    </a:p>
                    <a:p>
                      <a:pPr algn="justLow" rtl="1">
                        <a:buFontTx/>
                        <a:buChar char="-"/>
                      </a:pPr>
                      <a:r>
                        <a:rPr lang="ar-MA" sz="2800" b="1" baseline="0" dirty="0"/>
                        <a:t>تسقط في نمطية مفرطة قد تحد من الابتكار وإبداع المدرس.  </a:t>
                      </a:r>
                      <a:r>
                        <a:rPr lang="ar-MA" sz="2800" b="1" dirty="0"/>
                        <a:t> </a:t>
                      </a:r>
                      <a:endParaRPr lang="fr-FR" sz="2800" b="1" dirty="0"/>
                    </a:p>
                  </a:txBody>
                  <a:tcPr/>
                </a:tc>
                <a:tc>
                  <a:txBody>
                    <a:bodyPr/>
                    <a:lstStyle/>
                    <a:p>
                      <a:pPr algn="justLow" rtl="1">
                        <a:buFontTx/>
                        <a:buChar char="-"/>
                      </a:pPr>
                      <a:r>
                        <a:rPr lang="ar-MA" sz="2800" b="1" dirty="0"/>
                        <a:t>تسهل برمجة الأنشطة التعليمية وخلق الانسجام بين كيانات عملية التدريس مما يجعل مكونات العملية التعليمية التعليمية تتكامل فيما بينها وينظر إليها نظرة شمولية.</a:t>
                      </a:r>
                      <a:r>
                        <a:rPr lang="ar-MA" sz="2800" b="1" baseline="0" dirty="0"/>
                        <a:t> </a:t>
                      </a:r>
                    </a:p>
                    <a:p>
                      <a:pPr algn="justLow" rtl="1">
                        <a:buFontTx/>
                        <a:buChar char="-"/>
                      </a:pPr>
                      <a:r>
                        <a:rPr lang="ar-MA" sz="2800" b="1" baseline="0" dirty="0"/>
                        <a:t> تسهل التواصل بحيث تتخذ العملية التعليمية التعلمية طابع الدقة والوضوح في خطواتها مما يخلق تواصلا جيدا بين المدرس والمتعلم .  </a:t>
                      </a:r>
                    </a:p>
                    <a:p>
                      <a:pPr algn="justLow" rtl="1">
                        <a:buFontTx/>
                        <a:buChar char="-"/>
                      </a:pPr>
                      <a:r>
                        <a:rPr lang="ar-MA" sz="2800" b="1" baseline="0" dirty="0"/>
                        <a:t> ضبط عملية التقويم ، بحيث تصبح عملية التعليم والتعلم مضبوطة ودقيقة . </a:t>
                      </a:r>
                      <a:endParaRPr lang="fr-FR" sz="2800" b="1" dirty="0"/>
                    </a:p>
                  </a:txBody>
                  <a:tcPr/>
                </a:tc>
                <a:extLst>
                  <a:ext uri="{0D108BD9-81ED-4DB2-BD59-A6C34878D82A}">
                    <a16:rowId xmlns:a16="http://schemas.microsoft.com/office/drawing/2014/main" val="10001"/>
                  </a:ext>
                </a:extLst>
              </a:tr>
            </a:tbl>
          </a:graphicData>
        </a:graphic>
      </p:graphicFrame>
      <p:sp>
        <p:nvSpPr>
          <p:cNvPr id="3" name="ZoneTexte 2"/>
          <p:cNvSpPr txBox="1"/>
          <p:nvPr/>
        </p:nvSpPr>
        <p:spPr>
          <a:xfrm>
            <a:off x="642910" y="142852"/>
            <a:ext cx="7715304"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مزايا وسلبيات </a:t>
            </a:r>
            <a:r>
              <a:rPr lang="ar-MA"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بيداغوجيا</a:t>
            </a:r>
            <a:r>
              <a:rPr lang="ar-M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بواسطة الأهداف : </a:t>
            </a:r>
            <a:endParaRPr lang="fr-F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470" y="272735"/>
            <a:ext cx="9001124" cy="6370975"/>
          </a:xfrm>
          <a:prstGeom prst="rect">
            <a:avLst/>
          </a:prstGeom>
          <a:ln>
            <a:solidFill>
              <a:schemeClr val="bg1"/>
            </a:solidFill>
          </a:ln>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MA" sz="3200" b="1" dirty="0">
                <a:solidFill>
                  <a:srgbClr val="760000"/>
                </a:solidFill>
                <a:cs typeface="Arabic Transparent" pitchFamily="2" charset="-78"/>
              </a:rPr>
              <a:t>4.</a:t>
            </a:r>
            <a:r>
              <a:rPr lang="ar-MA" sz="3200" b="1" dirty="0" err="1">
                <a:solidFill>
                  <a:srgbClr val="760000"/>
                </a:solidFill>
                <a:cs typeface="Arabic Transparent" pitchFamily="2" charset="-78"/>
              </a:rPr>
              <a:t>بيداغوجيا</a:t>
            </a:r>
            <a:r>
              <a:rPr lang="ar-MA" sz="3200" b="1" dirty="0">
                <a:solidFill>
                  <a:srgbClr val="760000"/>
                </a:solidFill>
                <a:cs typeface="Arabic Transparent" pitchFamily="2" charset="-78"/>
              </a:rPr>
              <a:t> </a:t>
            </a:r>
            <a:r>
              <a:rPr lang="ar-MA" sz="3200" b="1" dirty="0" err="1">
                <a:solidFill>
                  <a:srgbClr val="760000"/>
                </a:solidFill>
                <a:cs typeface="Arabic Transparent" pitchFamily="2" charset="-78"/>
              </a:rPr>
              <a:t>الكفايات</a:t>
            </a:r>
            <a:r>
              <a:rPr lang="ar-MA" sz="3200" b="1" dirty="0">
                <a:solidFill>
                  <a:srgbClr val="760000"/>
                </a:solidFill>
                <a:cs typeface="Arabic Transparent" pitchFamily="2" charset="-78"/>
              </a:rPr>
              <a:t> (</a:t>
            </a:r>
            <a:r>
              <a:rPr lang="fr-FR" sz="3200" b="1" dirty="0">
                <a:solidFill>
                  <a:srgbClr val="760000"/>
                </a:solidFill>
                <a:latin typeface="Bell MT" pitchFamily="18" charset="0"/>
                <a:cs typeface="Arabic Transparent" pitchFamily="2" charset="-78"/>
              </a:rPr>
              <a:t>Pédagogie des Compétences </a:t>
            </a:r>
            <a:r>
              <a:rPr lang="ar-MA" sz="3200" b="1" dirty="0">
                <a:solidFill>
                  <a:srgbClr val="760000"/>
                </a:solidFill>
                <a:cs typeface="Arabic Transparent" pitchFamily="2" charset="-78"/>
              </a:rPr>
              <a:t>):</a:t>
            </a:r>
            <a:endParaRPr lang="ar-MA" sz="3200" b="1" dirty="0">
              <a:solidFill>
                <a:srgbClr val="1E096D"/>
              </a:solidFill>
              <a:cs typeface="Arabic Transparent" pitchFamily="2" charset="-78"/>
            </a:endParaRPr>
          </a:p>
          <a:p>
            <a:pPr algn="ctr" rtl="1"/>
            <a:r>
              <a:rPr lang="ar-MA" sz="3200" b="1" dirty="0">
                <a:solidFill>
                  <a:srgbClr val="1E096D"/>
                </a:solidFill>
                <a:cs typeface="Arabic Transparent" pitchFamily="2" charset="-78"/>
              </a:rPr>
              <a:t>السيــــاق والمرجعيــــات: </a:t>
            </a:r>
          </a:p>
          <a:p>
            <a:pPr algn="ctr" rtl="1"/>
            <a:r>
              <a:rPr lang="ar-MA" sz="3200" b="1" dirty="0">
                <a:solidFill>
                  <a:srgbClr val="1E096D"/>
                </a:solidFill>
                <a:cs typeface="Arabic Transparent" pitchFamily="2" charset="-78"/>
              </a:rPr>
              <a:t>(رحلة مفهوم الكفاية من المقــاولة إلى المـدرســة) </a:t>
            </a:r>
          </a:p>
          <a:p>
            <a:pPr algn="justLow" rtl="1">
              <a:buFont typeface="Wingdings" pitchFamily="2" charset="2"/>
              <a:buChar char="§"/>
            </a:pPr>
            <a:r>
              <a:rPr lang="ar-MA" sz="2800" b="1" dirty="0">
                <a:solidFill>
                  <a:schemeClr val="tx1"/>
                </a:solidFill>
                <a:cs typeface="Arabic Transparent" pitchFamily="2" charset="-78"/>
              </a:rPr>
              <a:t> ارتبط ظهور مفهوم الكفاية ( </a:t>
            </a:r>
            <a:r>
              <a:rPr lang="fr-FR" sz="2800" b="1" dirty="0">
                <a:solidFill>
                  <a:schemeClr val="tx1"/>
                </a:solidFill>
                <a:latin typeface="Bell MT" pitchFamily="18" charset="0"/>
                <a:cs typeface="Arabic Transparent" pitchFamily="2" charset="-78"/>
              </a:rPr>
              <a:t>la compétence</a:t>
            </a:r>
            <a:r>
              <a:rPr lang="ar-MA" sz="2800" b="1" dirty="0">
                <a:solidFill>
                  <a:schemeClr val="tx1"/>
                </a:solidFill>
                <a:cs typeface="Arabic Transparent" pitchFamily="2" charset="-78"/>
              </a:rPr>
              <a:t>) في مجال الشغل (علم الشغالة) والتكوين المهني داخل عالم الاقتصاد </a:t>
            </a:r>
            <a:r>
              <a:rPr lang="ar-MA" sz="2800" b="1" dirty="0" err="1">
                <a:solidFill>
                  <a:schemeClr val="tx1"/>
                </a:solidFill>
                <a:cs typeface="Arabic Transparent" pitchFamily="2" charset="-78"/>
              </a:rPr>
              <a:t>و</a:t>
            </a:r>
            <a:r>
              <a:rPr lang="ar-MA" sz="2800" b="1" dirty="0">
                <a:solidFill>
                  <a:schemeClr val="tx1"/>
                </a:solidFill>
                <a:cs typeface="Arabic Transparent" pitchFamily="2" charset="-78"/>
              </a:rPr>
              <a:t> نظم تدبير المقاولة. </a:t>
            </a:r>
          </a:p>
          <a:p>
            <a:pPr algn="justLow" rtl="1"/>
            <a:endParaRPr lang="ar-MA" sz="2800" b="1" dirty="0">
              <a:solidFill>
                <a:schemeClr val="tx1"/>
              </a:solidFill>
              <a:cs typeface="Arabic Transparent" pitchFamily="2" charset="-78"/>
            </a:endParaRPr>
          </a:p>
          <a:p>
            <a:pPr algn="justLow" rtl="1">
              <a:buFont typeface="Wingdings" pitchFamily="2" charset="2"/>
              <a:buChar char="§"/>
            </a:pPr>
            <a:r>
              <a:rPr lang="ar-MA" sz="2800" b="1" dirty="0">
                <a:solidFill>
                  <a:schemeClr val="tx1"/>
                </a:solidFill>
                <a:cs typeface="Arabic Transparent" pitchFamily="2" charset="-78"/>
              </a:rPr>
              <a:t> </a:t>
            </a:r>
            <a:r>
              <a:rPr lang="ar-MA" sz="2800" b="1" dirty="0">
                <a:cs typeface="Arabic Transparent" pitchFamily="2" charset="-78"/>
              </a:rPr>
              <a:t>في مجال علم الشغالة (</a:t>
            </a:r>
            <a:r>
              <a:rPr lang="fr-FR" sz="2800" b="1" dirty="0">
                <a:solidFill>
                  <a:schemeClr val="tx1"/>
                </a:solidFill>
                <a:latin typeface="Bell MT" pitchFamily="18" charset="0"/>
                <a:cs typeface="Arabic Transparent" pitchFamily="2" charset="-78"/>
              </a:rPr>
              <a:t>Agronomie</a:t>
            </a:r>
            <a:r>
              <a:rPr lang="fr-FR" sz="2800" b="1" dirty="0">
                <a:solidFill>
                  <a:schemeClr val="tx1"/>
                </a:solidFill>
                <a:cs typeface="Arabic Transparent" pitchFamily="2" charset="-78"/>
              </a:rPr>
              <a:t> </a:t>
            </a:r>
            <a:r>
              <a:rPr lang="ar-MA" sz="2800" b="1" dirty="0">
                <a:solidFill>
                  <a:schemeClr val="tx1"/>
                </a:solidFill>
                <a:cs typeface="Arabic Transparent" pitchFamily="2" charset="-78"/>
              </a:rPr>
              <a:t> ) </a:t>
            </a:r>
            <a:r>
              <a:rPr lang="ar-MA" sz="2800" b="1" dirty="0">
                <a:cs typeface="Arabic Transparent" pitchFamily="2" charset="-78"/>
              </a:rPr>
              <a:t>جاء مفهوم الكفاية ليعوض ويغني </a:t>
            </a:r>
            <a:r>
              <a:rPr lang="ar-MA" sz="2800" b="1" dirty="0">
                <a:solidFill>
                  <a:srgbClr val="C00000"/>
                </a:solidFill>
                <a:cs typeface="Arabic Transparent" pitchFamily="2" charset="-78"/>
              </a:rPr>
              <a:t>مفهوم التأهيل (</a:t>
            </a:r>
            <a:r>
              <a:rPr lang="fr-FR" sz="2800" b="1" dirty="0">
                <a:solidFill>
                  <a:srgbClr val="C00000"/>
                </a:solidFill>
                <a:latin typeface="Bell MT" pitchFamily="18" charset="0"/>
                <a:cs typeface="Arabic Transparent" pitchFamily="2" charset="-78"/>
              </a:rPr>
              <a:t>Qualification</a:t>
            </a:r>
            <a:r>
              <a:rPr lang="ar-MA" sz="2800" b="1" dirty="0">
                <a:solidFill>
                  <a:srgbClr val="C00000"/>
                </a:solidFill>
                <a:cs typeface="Arabic Transparent" pitchFamily="2" charset="-78"/>
              </a:rPr>
              <a:t>) </a:t>
            </a:r>
            <a:r>
              <a:rPr lang="ar-MA" sz="2800" b="1" dirty="0">
                <a:cs typeface="Arabic Transparent" pitchFamily="2" charset="-78"/>
              </a:rPr>
              <a:t>على المستوى الوظيفي، فهي تقيم التفاعلات والعلاقات بين الفرد والمهام التي ينجزها من جهة أولى، والمؤهلات التي يمتلكها ويوظفها من جهة ثانية. </a:t>
            </a:r>
          </a:p>
          <a:p>
            <a:pPr algn="justLow" rtl="1"/>
            <a:endParaRPr lang="ar-MA" sz="2800" b="1" dirty="0"/>
          </a:p>
          <a:p>
            <a:pPr algn="justLow" rtl="1">
              <a:buFont typeface="Wingdings" pitchFamily="2" charset="2"/>
              <a:buChar char="§"/>
            </a:pPr>
            <a:r>
              <a:rPr lang="ar-MA" sz="2800" b="1" dirty="0">
                <a:cs typeface="Arabic Transparent" pitchFamily="2" charset="-78"/>
              </a:rPr>
              <a:t>في مجال التكوين المهني، يدل المفهوم على </a:t>
            </a:r>
            <a:r>
              <a:rPr lang="ar-MA" sz="3200" b="1" dirty="0">
                <a:solidFill>
                  <a:srgbClr val="C00000"/>
                </a:solidFill>
                <a:cs typeface="Arabic Transparent" pitchFamily="2" charset="-78"/>
              </a:rPr>
              <a:t>المعرفة المدمجة </a:t>
            </a:r>
            <a:r>
              <a:rPr lang="ar-MA" sz="2800" b="1" dirty="0">
                <a:cs typeface="Arabic Transparent" pitchFamily="2" charset="-78"/>
              </a:rPr>
              <a:t>في إطار العمل. ويتم من خلالها تحديد المهارات والقدرات والخبرات الضرورية واللازمة لمقتضيات الشغل والمهنة. </a:t>
            </a:r>
            <a:endParaRPr lang="fr-FR" sz="2800" b="1" dirty="0">
              <a:solidFill>
                <a:schemeClr val="tx1"/>
              </a:solidFill>
              <a:cs typeface="Arabic Transparent" pitchFamily="2" charset="-78"/>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2012944"/>
            <a:ext cx="8572560" cy="3416320"/>
          </a:xfrm>
          <a:prstGeom prst="rect">
            <a:avLst/>
          </a:prstGeom>
          <a:ln/>
          <a:scene3d>
            <a:camera prst="isometricOffAxis1Right"/>
            <a:lightRig rig="threePt" dir="t"/>
          </a:scene3d>
        </p:spPr>
        <p:style>
          <a:lnRef idx="1">
            <a:schemeClr val="accent6"/>
          </a:lnRef>
          <a:fillRef idx="2">
            <a:schemeClr val="accent6"/>
          </a:fillRef>
          <a:effectRef idx="1">
            <a:schemeClr val="accent6"/>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600" b="1" spc="50" dirty="0">
                <a:ln w="11430"/>
                <a:solidFill>
                  <a:schemeClr val="tx1"/>
                </a:solidFill>
                <a:effectLst>
                  <a:outerShdw blurRad="76200" dist="50800" dir="5400000" algn="tl" rotWithShape="0">
                    <a:srgbClr val="000000">
                      <a:alpha val="65000"/>
                    </a:srgbClr>
                  </a:outerShdw>
                </a:effectLst>
              </a:rPr>
              <a:t>يستهدف تبني مقاربة الكفاية في الفكر الاقتصادي ونظم التــــدبير </a:t>
            </a:r>
            <a:r>
              <a:rPr lang="ar-MA" sz="3600" b="1" spc="50" dirty="0" err="1">
                <a:ln w="11430"/>
                <a:solidFill>
                  <a:schemeClr val="tx1"/>
                </a:solidFill>
                <a:effectLst>
                  <a:outerShdw blurRad="76200" dist="50800" dir="5400000" algn="tl" rotWithShape="0">
                    <a:srgbClr val="000000">
                      <a:alpha val="65000"/>
                    </a:srgbClr>
                  </a:outerShdw>
                </a:effectLst>
              </a:rPr>
              <a:t>المقاولاتـــــــي</a:t>
            </a:r>
            <a:r>
              <a:rPr lang="ar-MA" sz="3600" b="1" spc="50" dirty="0">
                <a:ln w="11430"/>
                <a:solidFill>
                  <a:schemeClr val="tx1"/>
                </a:solidFill>
                <a:effectLst>
                  <a:outerShdw blurRad="76200" dist="50800" dir="5400000" algn="tl" rotWithShape="0">
                    <a:srgbClr val="000000">
                      <a:alpha val="65000"/>
                    </a:srgbClr>
                  </a:outerShdw>
                </a:effectLst>
              </a:rPr>
              <a:t>:  </a:t>
            </a:r>
          </a:p>
          <a:p>
            <a:pPr algn="justLow" rtl="1"/>
            <a:r>
              <a:rPr lang="ar-MA" sz="3600" b="1" spc="50" dirty="0">
                <a:ln w="11430"/>
                <a:solidFill>
                  <a:schemeClr val="tx1"/>
                </a:solidFill>
                <a:effectLst>
                  <a:outerShdw blurRad="76200" dist="50800" dir="5400000" algn="tl" rotWithShape="0">
                    <a:srgbClr val="000000">
                      <a:alpha val="65000"/>
                    </a:srgbClr>
                  </a:outerShdw>
                </a:effectLst>
              </a:rPr>
              <a:t> </a:t>
            </a:r>
            <a:r>
              <a:rPr lang="ar-MA" sz="3600" b="1" spc="50" dirty="0">
                <a:ln w="11430"/>
                <a:solidFill>
                  <a:srgbClr val="1E096D"/>
                </a:solidFill>
                <a:effectLst>
                  <a:outerShdw blurRad="76200" dist="50800" dir="5400000" algn="tl" rotWithShape="0">
                    <a:srgbClr val="000000">
                      <a:alpha val="65000"/>
                    </a:srgbClr>
                  </a:outerShdw>
                </a:effectLst>
                <a:cs typeface="Arabic Transparent" pitchFamily="2" charset="-78"/>
              </a:rPr>
              <a:t>الإدماج </a:t>
            </a:r>
            <a:r>
              <a:rPr lang="ar-MA" sz="3600" b="1" spc="50" dirty="0" err="1">
                <a:ln w="11430"/>
                <a:solidFill>
                  <a:srgbClr val="1E096D"/>
                </a:solidFill>
                <a:effectLst>
                  <a:outerShdw blurRad="76200" dist="50800" dir="5400000" algn="tl" rotWithShape="0">
                    <a:srgbClr val="000000">
                      <a:alpha val="65000"/>
                    </a:srgbClr>
                  </a:outerShdw>
                </a:effectLst>
                <a:cs typeface="Arabic Transparent" pitchFamily="2" charset="-78"/>
              </a:rPr>
              <a:t>السوسيو</a:t>
            </a:r>
            <a:r>
              <a:rPr lang="ar-MA" sz="3600" b="1" spc="50" dirty="0">
                <a:ln w="11430"/>
                <a:solidFill>
                  <a:srgbClr val="1E096D"/>
                </a:solidFill>
                <a:effectLst>
                  <a:outerShdw blurRad="76200" dist="50800" dir="5400000" algn="tl" rotWithShape="0">
                    <a:srgbClr val="000000">
                      <a:alpha val="65000"/>
                    </a:srgbClr>
                  </a:outerShdw>
                </a:effectLst>
                <a:cs typeface="Arabic Transparent" pitchFamily="2" charset="-78"/>
              </a:rPr>
              <a:t>- مهني ، وتأهيل الفرد /العامل للتكيف مع الوضعيات المهنية الجديدة تحقيقا </a:t>
            </a:r>
            <a:r>
              <a:rPr lang="ar-MA" sz="3600" b="1" spc="50" dirty="0" err="1">
                <a:ln w="11430"/>
                <a:solidFill>
                  <a:srgbClr val="1E096D"/>
                </a:solidFill>
                <a:effectLst>
                  <a:outerShdw blurRad="76200" dist="50800" dir="5400000" algn="tl" rotWithShape="0">
                    <a:srgbClr val="000000">
                      <a:alpha val="65000"/>
                    </a:srgbClr>
                  </a:outerShdw>
                </a:effectLst>
                <a:cs typeface="Arabic Transparent" pitchFamily="2" charset="-78"/>
              </a:rPr>
              <a:t>للنجاعة</a:t>
            </a:r>
            <a:r>
              <a:rPr lang="ar-MA" sz="3600" b="1" spc="50" dirty="0">
                <a:ln w="11430"/>
                <a:solidFill>
                  <a:srgbClr val="1E096D"/>
                </a:solidFill>
                <a:effectLst>
                  <a:outerShdw blurRad="76200" dist="50800" dir="5400000" algn="tl" rotWithShape="0">
                    <a:srgbClr val="000000">
                      <a:alpha val="65000"/>
                    </a:srgbClr>
                  </a:outerShdw>
                </a:effectLst>
                <a:cs typeface="Arabic Transparent" pitchFamily="2" charset="-78"/>
              </a:rPr>
              <a:t> في العمل والإتقان في انجاز المهام ( </a:t>
            </a:r>
            <a:r>
              <a:rPr lang="ar-MA" sz="3600" b="1" spc="50" dirty="0" err="1">
                <a:ln w="11430"/>
                <a:solidFill>
                  <a:srgbClr val="1E096D"/>
                </a:solidFill>
                <a:effectLst>
                  <a:outerShdw blurRad="76200" dist="50800" dir="5400000" algn="tl" rotWithShape="0">
                    <a:srgbClr val="000000">
                      <a:alpha val="65000"/>
                    </a:srgbClr>
                  </a:outerShdw>
                </a:effectLst>
                <a:cs typeface="Arabic Transparent" pitchFamily="2" charset="-78"/>
              </a:rPr>
              <a:t>المردودية</a:t>
            </a:r>
            <a:r>
              <a:rPr lang="ar-MA" sz="3600" b="1" spc="50" dirty="0">
                <a:ln w="11430"/>
                <a:solidFill>
                  <a:srgbClr val="1E096D"/>
                </a:solidFill>
                <a:effectLst>
                  <a:outerShdw blurRad="76200" dist="50800" dir="5400000" algn="tl" rotWithShape="0">
                    <a:srgbClr val="000000">
                      <a:alpha val="65000"/>
                    </a:srgbClr>
                  </a:outerShdw>
                </a:effectLst>
                <a:cs typeface="Arabic Transparent" pitchFamily="2" charset="-78"/>
              </a:rPr>
              <a:t>، الفعالية، والجودة...الخ).   </a:t>
            </a:r>
            <a:endParaRPr lang="fr-FR" sz="3600" b="1" spc="50" dirty="0">
              <a:ln w="11430"/>
              <a:solidFill>
                <a:srgbClr val="1E096D"/>
              </a:solidFill>
              <a:effectLst>
                <a:outerShdw blurRad="76200" dist="50800" dir="5400000" algn="tl" rotWithShape="0">
                  <a:srgbClr val="000000">
                    <a:alpha val="65000"/>
                  </a:srgbClr>
                </a:outerShdw>
              </a:effectLst>
              <a:cs typeface="Arabic Transparent" pitchFamily="2" charset="-78"/>
            </a:endParaRPr>
          </a:p>
        </p:txBody>
      </p:sp>
      <p:sp>
        <p:nvSpPr>
          <p:cNvPr id="4" name="ZoneTexte 3"/>
          <p:cNvSpPr txBox="1"/>
          <p:nvPr/>
        </p:nvSpPr>
        <p:spPr>
          <a:xfrm>
            <a:off x="785786" y="642918"/>
            <a:ext cx="6072230"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itchFamily="34" charset="-128"/>
                <a:ea typeface="Arial Unicode MS" pitchFamily="34" charset="-128"/>
                <a:cs typeface="Arial Unicode MS" pitchFamily="34" charset="-128"/>
              </a:rPr>
              <a:t>علـــى سبيـــل الاستخـلاص  :</a:t>
            </a:r>
            <a:endParaRPr lang="fr-F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470" y="285728"/>
            <a:ext cx="9001124" cy="6370975"/>
          </a:xfrm>
          <a:prstGeom prst="rect">
            <a:avLst/>
          </a:prstGeom>
          <a:ln>
            <a:solidFill>
              <a:schemeClr val="bg1"/>
            </a:solidFill>
          </a:ln>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MA" sz="3600" b="1" dirty="0">
                <a:solidFill>
                  <a:srgbClr val="C00000"/>
                </a:solidFill>
                <a:cs typeface="Arabic Transparent" pitchFamily="2" charset="-78"/>
              </a:rPr>
              <a:t>مفهوم الكفاية في المجال التــربوي: </a:t>
            </a:r>
          </a:p>
          <a:p>
            <a:pPr algn="ctr" rtl="1"/>
            <a:r>
              <a:rPr lang="ar-MA" sz="3200" b="1" dirty="0">
                <a:solidFill>
                  <a:srgbClr val="1E096D"/>
                </a:solidFill>
                <a:cs typeface="Arabic Transparent" pitchFamily="2" charset="-78"/>
              </a:rPr>
              <a:t>بعض المـلاحظات الأوليـــة: </a:t>
            </a:r>
          </a:p>
          <a:p>
            <a:pPr algn="justLow" rtl="1">
              <a:buFont typeface="Wingdings" pitchFamily="2" charset="2"/>
              <a:buChar char="§"/>
            </a:pPr>
            <a:r>
              <a:rPr lang="ar-MA" sz="3200" b="1" dirty="0">
                <a:solidFill>
                  <a:srgbClr val="1E096D"/>
                </a:solidFill>
                <a:cs typeface="Arabic Transparent" pitchFamily="2" charset="-78"/>
              </a:rPr>
              <a:t> </a:t>
            </a:r>
            <a:r>
              <a:rPr lang="ar-MA" sz="2800" b="1" dirty="0">
                <a:solidFill>
                  <a:schemeClr val="tx1"/>
                </a:solidFill>
                <a:cs typeface="Arabic Transparent" pitchFamily="2" charset="-78"/>
              </a:rPr>
              <a:t>من الناحية المنهجية يصعب</a:t>
            </a:r>
            <a:r>
              <a:rPr lang="ar-MA" sz="2800" b="1" dirty="0">
                <a:solidFill>
                  <a:schemeClr val="tx1"/>
                </a:solidFill>
              </a:rPr>
              <a:t> إيجاد تعريف موحد وشامل لهذا المفهوم في كل الأدبيات التربوية المعاصرة، كما تصعب الإحاطة بكل جوانبه ورصد مكوناته الأساسية. </a:t>
            </a:r>
          </a:p>
          <a:p>
            <a:pPr algn="justLow" rtl="1"/>
            <a:endParaRPr lang="ar-MA" sz="2800" b="1" dirty="0">
              <a:solidFill>
                <a:schemeClr val="tx1"/>
              </a:solidFill>
            </a:endParaRPr>
          </a:p>
          <a:p>
            <a:pPr algn="justLow" rtl="1">
              <a:buFont typeface="Wingdings" pitchFamily="2" charset="2"/>
              <a:buChar char="§"/>
            </a:pPr>
            <a:r>
              <a:rPr lang="ar-MA" sz="2800" b="1" dirty="0">
                <a:solidFill>
                  <a:schemeClr val="tx1"/>
                </a:solidFill>
              </a:rPr>
              <a:t>هذا التعقيد المنهجي والمعرفي وهو ما حدا ببعض الدارسين إلى وصف مفهوم الكفاية بأوصاف ونعوت من قبيل : </a:t>
            </a:r>
            <a:r>
              <a:rPr lang="ar-MA" sz="2800" b="1" dirty="0">
                <a:solidFill>
                  <a:srgbClr val="C00000"/>
                </a:solidFill>
              </a:rPr>
              <a:t>جبل الجليد العائم</a:t>
            </a:r>
            <a:r>
              <a:rPr lang="ar-MA" sz="2800" b="1" dirty="0">
                <a:solidFill>
                  <a:schemeClr val="tx1"/>
                </a:solidFill>
              </a:rPr>
              <a:t>، لأنه يخفي أكثر ما يظهر/ </a:t>
            </a:r>
            <a:r>
              <a:rPr lang="ar-MA" sz="2800" b="1" dirty="0">
                <a:solidFill>
                  <a:srgbClr val="C00000"/>
                </a:solidFill>
              </a:rPr>
              <a:t>المفهوم </a:t>
            </a:r>
            <a:r>
              <a:rPr lang="ar-MA" sz="2800" b="1" dirty="0" err="1">
                <a:solidFill>
                  <a:srgbClr val="C00000"/>
                </a:solidFill>
              </a:rPr>
              <a:t>الحربائي</a:t>
            </a:r>
            <a:r>
              <a:rPr lang="ar-MA" sz="2800" b="1" dirty="0">
                <a:solidFill>
                  <a:srgbClr val="C00000"/>
                </a:solidFill>
              </a:rPr>
              <a:t>/ الزئبقي، </a:t>
            </a:r>
            <a:r>
              <a:rPr lang="ar-MA" sz="2800" b="1" dirty="0">
                <a:solidFill>
                  <a:schemeClr val="tx1"/>
                </a:solidFill>
              </a:rPr>
              <a:t>لأنه يتلون بألوان الوضعيات والمجالات المعرفية التي يتداول فيها.</a:t>
            </a:r>
            <a:endParaRPr lang="fr-FR" sz="2800" b="1" dirty="0">
              <a:solidFill>
                <a:schemeClr val="tx1"/>
              </a:solidFill>
            </a:endParaRPr>
          </a:p>
          <a:p>
            <a:pPr algn="justLow" rtl="1">
              <a:buFont typeface="Wingdings" pitchFamily="2" charset="2"/>
              <a:buChar char="§"/>
            </a:pPr>
            <a:endParaRPr lang="fr-FR" sz="2800" b="1" dirty="0">
              <a:solidFill>
                <a:schemeClr val="tx1"/>
              </a:solidFill>
              <a:cs typeface="Arabic Transparent" pitchFamily="2" charset="-78"/>
            </a:endParaRPr>
          </a:p>
          <a:p>
            <a:pPr algn="justLow" rtl="1">
              <a:buFont typeface="Wingdings" pitchFamily="2" charset="2"/>
              <a:buChar char="§"/>
            </a:pPr>
            <a:r>
              <a:rPr lang="fr-FR" sz="2800" b="1" dirty="0">
                <a:solidFill>
                  <a:schemeClr val="tx1"/>
                </a:solidFill>
                <a:cs typeface="Arabic Transparent" pitchFamily="2" charset="-78"/>
              </a:rPr>
              <a:t> </a:t>
            </a:r>
            <a:r>
              <a:rPr lang="ar-MA" sz="2800" b="1" dirty="0">
                <a:solidFill>
                  <a:schemeClr val="tx1"/>
                </a:solidFill>
                <a:cs typeface="Arabic Transparent" pitchFamily="2" charset="-78"/>
              </a:rPr>
              <a:t> </a:t>
            </a:r>
            <a:r>
              <a:rPr lang="ar-MA" sz="2800" b="1" dirty="0"/>
              <a:t>ارتبط ظهور </a:t>
            </a:r>
            <a:r>
              <a:rPr lang="ar-MA" sz="2800" b="1" dirty="0">
                <a:solidFill>
                  <a:srgbClr val="C00000"/>
                </a:solidFill>
              </a:rPr>
              <a:t>بيداغوجية </a:t>
            </a:r>
            <a:r>
              <a:rPr lang="ar-MA" sz="2800" b="1" dirty="0" err="1">
                <a:solidFill>
                  <a:srgbClr val="C00000"/>
                </a:solidFill>
              </a:rPr>
              <a:t>الكفايات</a:t>
            </a:r>
            <a:r>
              <a:rPr lang="ar-MA" sz="2800" b="1" dirty="0">
                <a:solidFill>
                  <a:srgbClr val="C00000"/>
                </a:solidFill>
              </a:rPr>
              <a:t> </a:t>
            </a:r>
            <a:r>
              <a:rPr lang="ar-MA" sz="2800" b="1" dirty="0"/>
              <a:t>بالتطور الذي </a:t>
            </a:r>
            <a:r>
              <a:rPr lang="ar-MA" sz="2800" b="1" dirty="0" err="1"/>
              <a:t>شهدته</a:t>
            </a:r>
            <a:r>
              <a:rPr lang="ar-MA" sz="2800" b="1" dirty="0"/>
              <a:t> </a:t>
            </a:r>
            <a:r>
              <a:rPr lang="ar-MA" sz="2800" b="1" dirty="0">
                <a:solidFill>
                  <a:srgbClr val="C00000"/>
                </a:solidFill>
              </a:rPr>
              <a:t>المدرسة البنائية </a:t>
            </a:r>
            <a:r>
              <a:rPr lang="ar-MA" sz="2800" b="1" dirty="0" err="1">
                <a:solidFill>
                  <a:srgbClr val="C00000"/>
                </a:solidFill>
              </a:rPr>
              <a:t>والسوسيو</a:t>
            </a:r>
            <a:r>
              <a:rPr lang="ar-MA" sz="2800" b="1" dirty="0">
                <a:solidFill>
                  <a:srgbClr val="C00000"/>
                </a:solidFill>
              </a:rPr>
              <a:t>-بنائية</a:t>
            </a:r>
            <a:r>
              <a:rPr lang="ar-MA" sz="2800" b="1" dirty="0"/>
              <a:t> إلى جانب تطور علم النفس المعرفي في البلدان المتقدمة </a:t>
            </a:r>
          </a:p>
          <a:p>
            <a:pPr algn="justLow" rtl="1"/>
            <a:r>
              <a:rPr lang="ar-MA" sz="2800" b="1" dirty="0"/>
              <a:t>( الأعمال النظرية والتجريبية لجان </a:t>
            </a:r>
            <a:r>
              <a:rPr lang="ar-MA" sz="2800" b="1" dirty="0" err="1"/>
              <a:t>بياجي</a:t>
            </a:r>
            <a:r>
              <a:rPr lang="ar-MA" sz="2800" b="1" dirty="0"/>
              <a:t> و</a:t>
            </a:r>
            <a:r>
              <a:rPr lang="fr-FR" sz="2800" b="1" dirty="0"/>
              <a:t> </a:t>
            </a:r>
            <a:r>
              <a:rPr lang="ar-MA" sz="2800" b="1" dirty="0" err="1"/>
              <a:t>تلاميذته</a:t>
            </a:r>
            <a:r>
              <a:rPr lang="ar-MA" sz="2800" b="1" dirty="0"/>
              <a:t>). </a:t>
            </a:r>
            <a:endParaRPr lang="ar-MA" sz="2800" b="1" dirty="0">
              <a:solidFill>
                <a:schemeClr val="tx1"/>
              </a:solidFill>
              <a:cs typeface="Arabic Transparent" pitchFamily="2"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214282" y="785794"/>
          <a:ext cx="8572560"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470" y="518110"/>
            <a:ext cx="9001124" cy="4339650"/>
          </a:xfrm>
          <a:prstGeom prst="rect">
            <a:avLst/>
          </a:prstGeom>
          <a:ln>
            <a:solidFill>
              <a:schemeClr val="bg1"/>
            </a:solidFill>
          </a:ln>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MA" sz="3600" b="1" dirty="0">
                <a:solidFill>
                  <a:srgbClr val="760000"/>
                </a:solidFill>
                <a:cs typeface="Arabic Transparent" pitchFamily="2" charset="-78"/>
              </a:rPr>
              <a:t>بعض </a:t>
            </a:r>
            <a:r>
              <a:rPr lang="ar-MA" sz="3600" b="1" dirty="0" err="1">
                <a:solidFill>
                  <a:srgbClr val="760000"/>
                </a:solidFill>
                <a:cs typeface="Arabic Transparent" pitchFamily="2" charset="-78"/>
              </a:rPr>
              <a:t>تعاريف</a:t>
            </a:r>
            <a:r>
              <a:rPr lang="ar-MA" sz="3600" b="1" dirty="0">
                <a:solidFill>
                  <a:srgbClr val="760000"/>
                </a:solidFill>
                <a:cs typeface="Arabic Transparent" pitchFamily="2" charset="-78"/>
              </a:rPr>
              <a:t> مفهوم الكفاية في المجال التربوي(تتمة):</a:t>
            </a:r>
          </a:p>
          <a:p>
            <a:pPr algn="justLow" rtl="1"/>
            <a:r>
              <a:rPr lang="ar-MA" sz="3200" b="1" dirty="0" err="1">
                <a:solidFill>
                  <a:srgbClr val="C00000"/>
                </a:solidFill>
                <a:cs typeface="Arabic Transparent" pitchFamily="2" charset="-78"/>
              </a:rPr>
              <a:t>جي</a:t>
            </a:r>
            <a:r>
              <a:rPr lang="ar-MA" sz="3200" b="1" dirty="0">
                <a:solidFill>
                  <a:srgbClr val="C00000"/>
                </a:solidFill>
                <a:cs typeface="Arabic Transparent" pitchFamily="2" charset="-78"/>
              </a:rPr>
              <a:t> </a:t>
            </a:r>
            <a:r>
              <a:rPr lang="ar-MA" sz="3200" b="1" dirty="0" err="1">
                <a:solidFill>
                  <a:srgbClr val="C00000"/>
                </a:solidFill>
                <a:cs typeface="Arabic Transparent" pitchFamily="2" charset="-78"/>
              </a:rPr>
              <a:t>لوبوطرف</a:t>
            </a:r>
            <a:r>
              <a:rPr lang="ar-MA" sz="3200" b="1" dirty="0">
                <a:solidFill>
                  <a:srgbClr val="C00000"/>
                </a:solidFill>
                <a:cs typeface="Arabic Transparent" pitchFamily="2" charset="-78"/>
              </a:rPr>
              <a:t>"(</a:t>
            </a:r>
            <a:r>
              <a:rPr lang="fr-FR" sz="3200" b="1" dirty="0">
                <a:solidFill>
                  <a:srgbClr val="C00000"/>
                </a:solidFill>
                <a:cs typeface="Arabic Transparent" pitchFamily="2" charset="-78"/>
              </a:rPr>
              <a:t>Guy </a:t>
            </a:r>
            <a:r>
              <a:rPr lang="fr-FR" sz="3200" b="1" dirty="0" err="1">
                <a:solidFill>
                  <a:srgbClr val="C00000"/>
                </a:solidFill>
                <a:cs typeface="Arabic Transparent" pitchFamily="2" charset="-78"/>
              </a:rPr>
              <a:t>LeBoterf</a:t>
            </a:r>
            <a:r>
              <a:rPr lang="ar-MA" sz="3200" b="1" dirty="0">
                <a:solidFill>
                  <a:srgbClr val="C00000"/>
                </a:solidFill>
                <a:cs typeface="Arabic Transparent" pitchFamily="2" charset="-78"/>
              </a:rPr>
              <a:t>) </a:t>
            </a:r>
            <a:r>
              <a:rPr lang="ar-MA" sz="3200" b="1" dirty="0">
                <a:cs typeface="Arabic Transparent" pitchFamily="2" charset="-78"/>
              </a:rPr>
              <a:t>الكفاية: </a:t>
            </a:r>
          </a:p>
          <a:p>
            <a:pPr algn="justLow" rtl="1"/>
            <a:r>
              <a:rPr lang="ar-MA" sz="3200" b="1" dirty="0">
                <a:cs typeface="Arabic Transparent" pitchFamily="2" charset="-78"/>
              </a:rPr>
              <a:t>ليست معرفة ولا مهارة يمتلكها الفرد،</a:t>
            </a:r>
            <a:r>
              <a:rPr lang="fr-FR" sz="3200" b="1" dirty="0">
                <a:cs typeface="Arabic Transparent" pitchFamily="2" charset="-78"/>
              </a:rPr>
              <a:t> </a:t>
            </a:r>
            <a:r>
              <a:rPr lang="ar-MA" sz="3200" b="1" dirty="0">
                <a:cs typeface="Arabic Transparent" pitchFamily="2" charset="-78"/>
              </a:rPr>
              <a:t>فالكفاية لا يمكن اختزالها في معارف وخبرات ومهارات فهي أكثر من ذلك، يقول:</a:t>
            </a:r>
          </a:p>
          <a:p>
            <a:pPr algn="justLow" rtl="1"/>
            <a:r>
              <a:rPr lang="ar-MA" sz="3200" b="1" dirty="0">
                <a:cs typeface="Arabic Transparent" pitchFamily="2" charset="-78"/>
              </a:rPr>
              <a:t> </a:t>
            </a:r>
            <a:r>
              <a:rPr lang="ar-MA" sz="3600" b="1" dirty="0">
                <a:solidFill>
                  <a:srgbClr val="1E096D"/>
                </a:solidFill>
                <a:cs typeface="Arabic Transparent" pitchFamily="2" charset="-78"/>
              </a:rPr>
              <a:t>” إن امتلاك المعارف أو القدرات لا يعني أن يكون المرء كفؤا، لا تكمن الكفاية في موارد، معارف، قدرات ينبغي تعبئتها، بل في كيفية توظيفها واستعمالها.فهذه العدة شرط لوجود الكفاية”</a:t>
            </a:r>
            <a:r>
              <a:rPr lang="ar-MA" sz="3200" b="1" dirty="0">
                <a:cs typeface="Arabic Transparent" pitchFamily="2" charset="-78"/>
              </a:rPr>
              <a:t>. </a:t>
            </a:r>
          </a:p>
        </p:txBody>
      </p:sp>
      <p:sp>
        <p:nvSpPr>
          <p:cNvPr id="8193" name="Rectangle 1"/>
          <p:cNvSpPr>
            <a:spLocks noChangeArrowheads="1"/>
          </p:cNvSpPr>
          <p:nvPr/>
        </p:nvSpPr>
        <p:spPr bwMode="auto">
          <a:xfrm>
            <a:off x="142908" y="5043502"/>
            <a:ext cx="878681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tabLst/>
            </a:pPr>
            <a:r>
              <a:rPr kumimoji="0" lang="fr-FR" sz="2000" b="1" i="0" u="none" strike="noStrike" cap="none" normalizeH="0" baseline="0" dirty="0" err="1">
                <a:ln>
                  <a:noFill/>
                </a:ln>
                <a:solidFill>
                  <a:schemeClr val="tx1"/>
                </a:solidFill>
                <a:effectLst/>
                <a:latin typeface="Bell MT" pitchFamily="18" charset="0"/>
                <a:ea typeface="Calibri" pitchFamily="34" charset="0"/>
                <a:cs typeface="Simplified Arabic" pitchFamily="2" charset="-78"/>
              </a:rPr>
              <a:t>LeBoterf</a:t>
            </a:r>
            <a:r>
              <a:rPr kumimoji="0" lang="ar-MA" sz="2000" b="1" i="0" u="none" strike="noStrike" cap="none" normalizeH="0" baseline="0" dirty="0">
                <a:ln>
                  <a:noFill/>
                </a:ln>
                <a:solidFill>
                  <a:schemeClr val="tx1"/>
                </a:solidFill>
                <a:effectLst/>
                <a:latin typeface="Bell MT" pitchFamily="18" charset="0"/>
                <a:ea typeface="Calibri" pitchFamily="34" charset="0"/>
                <a:cs typeface="Simplified Arabic" pitchFamily="2" charset="-78"/>
              </a:rPr>
              <a:t> </a:t>
            </a:r>
            <a:r>
              <a:rPr kumimoji="0" lang="fr-FR" sz="2000" b="1" i="0" u="none" strike="noStrike" cap="none" normalizeH="0" baseline="0" dirty="0">
                <a:ln>
                  <a:noFill/>
                </a:ln>
                <a:solidFill>
                  <a:schemeClr val="tx1"/>
                </a:solidFill>
                <a:effectLst/>
                <a:latin typeface="Bell MT" pitchFamily="18" charset="0"/>
                <a:ea typeface="Calibri" pitchFamily="34" charset="0"/>
                <a:cs typeface="Simplified Arabic" pitchFamily="2" charset="-78"/>
              </a:rPr>
              <a:t>(G.), Essai sur un attracteur étrange. Les Editions d’organisation</a:t>
            </a:r>
            <a:r>
              <a:rPr kumimoji="0" lang="ar-MA" sz="2000" b="1" i="0" u="none" strike="noStrike" cap="none" normalizeH="0" baseline="0" dirty="0">
                <a:ln>
                  <a:noFill/>
                </a:ln>
                <a:solidFill>
                  <a:schemeClr val="tx1"/>
                </a:solidFill>
                <a:effectLst/>
                <a:latin typeface="Bell MT" pitchFamily="18" charset="0"/>
                <a:ea typeface="Calibri" pitchFamily="34" charset="0"/>
                <a:cs typeface="Simplified Arabic" pitchFamily="2" charset="-78"/>
              </a:rPr>
              <a:t>. </a:t>
            </a:r>
            <a:endParaRPr kumimoji="0" lang="fr-FR" sz="2000" b="1" i="0" u="none" strike="noStrike" cap="none" normalizeH="0" baseline="0" dirty="0">
              <a:ln>
                <a:noFill/>
              </a:ln>
              <a:solidFill>
                <a:schemeClr val="tx1"/>
              </a:solidFill>
              <a:effectLst/>
              <a:latin typeface="Bell MT" pitchFamily="18" charset="0"/>
              <a:cs typeface="Arial"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
          <p:cNvSpPr>
            <a:spLocks noChangeArrowheads="1"/>
          </p:cNvSpPr>
          <p:nvPr/>
        </p:nvSpPr>
        <p:spPr bwMode="auto">
          <a:xfrm>
            <a:off x="142844" y="142852"/>
            <a:ext cx="885828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217488" algn="l"/>
              </a:tabLst>
            </a:pPr>
            <a:r>
              <a:rPr kumimoji="0" lang="ar-MA"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يعرف</a:t>
            </a:r>
            <a:r>
              <a:rPr kumimoji="0" lang="ar-MA" sz="3200" b="1" i="0" u="none" strike="noStrike" cap="none" normalizeH="0" dirty="0">
                <a:ln>
                  <a:noFill/>
                </a:ln>
                <a:solidFill>
                  <a:schemeClr val="tx1"/>
                </a:solidFill>
                <a:effectLst/>
                <a:latin typeface="Arial" pitchFamily="34" charset="0"/>
                <a:ea typeface="Times New Roman" pitchFamily="18" charset="0"/>
                <a:cs typeface="Arial" pitchFamily="34" charset="0"/>
              </a:rPr>
              <a:t> </a:t>
            </a:r>
            <a:r>
              <a:rPr kumimoji="0" lang="ar-MA" sz="3200" b="1" i="0" u="none" strike="noStrike" cap="none" normalizeH="0" baseline="0" dirty="0">
                <a:ln>
                  <a:noFill/>
                </a:ln>
                <a:solidFill>
                  <a:srgbClr val="C00000"/>
                </a:solidFill>
                <a:effectLst/>
                <a:latin typeface="Arial" pitchFamily="34" charset="0"/>
                <a:ea typeface="Times New Roman" pitchFamily="18" charset="0"/>
                <a:cs typeface="Arial" pitchFamily="34" charset="0"/>
              </a:rPr>
              <a:t>فليب </a:t>
            </a:r>
            <a:r>
              <a:rPr kumimoji="0" lang="ar-MA" sz="3200" b="1" i="0" u="none" strike="noStrike" cap="none" normalizeH="0" baseline="0" dirty="0" err="1">
                <a:ln>
                  <a:noFill/>
                </a:ln>
                <a:solidFill>
                  <a:srgbClr val="C00000"/>
                </a:solidFill>
                <a:effectLst/>
                <a:latin typeface="Arial" pitchFamily="34" charset="0"/>
                <a:ea typeface="Times New Roman" pitchFamily="18" charset="0"/>
                <a:cs typeface="Arial" pitchFamily="34" charset="0"/>
              </a:rPr>
              <a:t>بيرنو</a:t>
            </a:r>
            <a:r>
              <a:rPr kumimoji="0" lang="ar-MA" sz="3200" b="1" i="0" u="none" strike="noStrike" cap="none" normalizeH="0" baseline="0" dirty="0">
                <a:ln>
                  <a:noFill/>
                </a:ln>
                <a:solidFill>
                  <a:srgbClr val="C00000"/>
                </a:solidFill>
                <a:effectLst/>
                <a:latin typeface="Arial" pitchFamily="34" charset="0"/>
                <a:ea typeface="Times New Roman" pitchFamily="18" charset="0"/>
                <a:cs typeface="Arial" pitchFamily="34" charset="0"/>
              </a:rPr>
              <a:t> (</a:t>
            </a:r>
            <a:r>
              <a:rPr kumimoji="0" lang="fr-FR" sz="3200" b="1" i="0" u="none" strike="noStrike" cap="none" normalizeH="0" baseline="0" dirty="0" err="1">
                <a:ln>
                  <a:noFill/>
                </a:ln>
                <a:solidFill>
                  <a:srgbClr val="C00000"/>
                </a:solidFill>
                <a:effectLst/>
                <a:latin typeface="Bell MT" pitchFamily="18" charset="0"/>
                <a:ea typeface="Times New Roman" pitchFamily="18" charset="0"/>
                <a:cs typeface="Arial" pitchFamily="34" charset="0"/>
              </a:rPr>
              <a:t>Ph.Perrenoud</a:t>
            </a:r>
            <a:r>
              <a:rPr kumimoji="0" lang="fr-FR" sz="3200" b="1" i="0" u="none" strike="noStrike" cap="none" normalizeH="0" baseline="0" dirty="0">
                <a:ln>
                  <a:noFill/>
                </a:ln>
                <a:solidFill>
                  <a:srgbClr val="C00000"/>
                </a:solidFill>
                <a:effectLst/>
                <a:latin typeface="Bell MT" pitchFamily="18" charset="0"/>
                <a:ea typeface="Times New Roman" pitchFamily="18" charset="0"/>
                <a:cs typeface="Arial" pitchFamily="34" charset="0"/>
              </a:rPr>
              <a:t>,1999</a:t>
            </a:r>
            <a:r>
              <a:rPr kumimoji="0" lang="ar-MA" sz="3200" b="1" i="0" u="none" strike="noStrike" cap="none" normalizeH="0" baseline="0" dirty="0">
                <a:ln>
                  <a:noFill/>
                </a:ln>
                <a:solidFill>
                  <a:srgbClr val="C00000"/>
                </a:solidFill>
                <a:effectLst/>
                <a:latin typeface="Arial" pitchFamily="34" charset="0"/>
                <a:ea typeface="Times New Roman" pitchFamily="18" charset="0"/>
                <a:cs typeface="Arial" pitchFamily="34" charset="0"/>
              </a:rPr>
              <a:t>) : </a:t>
            </a:r>
          </a:p>
          <a:p>
            <a:pPr marL="0" marR="0" lvl="0" indent="0" algn="justLow" defTabSz="914400" rtl="1" eaLnBrk="1" fontAlgn="base" latinLnBrk="0" hangingPunct="1">
              <a:lnSpc>
                <a:spcPct val="100000"/>
              </a:lnSpc>
              <a:spcBef>
                <a:spcPct val="0"/>
              </a:spcBef>
              <a:spcAft>
                <a:spcPct val="0"/>
              </a:spcAft>
              <a:buClrTx/>
              <a:buSzTx/>
              <a:buFontTx/>
              <a:buNone/>
              <a:tabLst>
                <a:tab pos="217488" algn="l"/>
              </a:tabLst>
            </a:pPr>
            <a:r>
              <a:rPr kumimoji="0" lang="ar-MA" sz="3200" b="1" i="0" u="none" strike="noStrike" cap="none" normalizeH="0" baseline="0" dirty="0">
                <a:ln>
                  <a:noFill/>
                </a:ln>
                <a:solidFill>
                  <a:srgbClr val="1E096D"/>
                </a:solidFill>
                <a:effectLst/>
                <a:latin typeface="Arial" pitchFamily="34" charset="0"/>
                <a:ea typeface="Times New Roman" pitchFamily="18" charset="0"/>
                <a:cs typeface="Arial" pitchFamily="34" charset="0"/>
              </a:rPr>
              <a:t>” الكفاية بأنها القدرة على تعبئة مجموعة من الموارد المعرفية لمواجهة نوع محدد من الوضعيات ”.  </a:t>
            </a:r>
          </a:p>
          <a:p>
            <a:pPr marL="0" marR="0" lvl="0" indent="0" algn="justLow" defTabSz="914400" rtl="1" eaLnBrk="1" fontAlgn="base" latinLnBrk="0" hangingPunct="1">
              <a:lnSpc>
                <a:spcPct val="100000"/>
              </a:lnSpc>
              <a:spcBef>
                <a:spcPct val="0"/>
              </a:spcBef>
              <a:spcAft>
                <a:spcPct val="0"/>
              </a:spcAft>
              <a:buClrTx/>
              <a:buSzTx/>
              <a:buFontTx/>
              <a:buNone/>
              <a:tabLst>
                <a:tab pos="217488" algn="l"/>
              </a:tabLst>
            </a:pPr>
            <a:r>
              <a:rPr lang="ar-MA" sz="3200" b="1" dirty="0">
                <a:latin typeface="Arial" pitchFamily="34" charset="0"/>
                <a:ea typeface="Times New Roman" pitchFamily="18" charset="0"/>
                <a:cs typeface="Arial" pitchFamily="34" charset="0"/>
              </a:rPr>
              <a:t>إن</a:t>
            </a:r>
            <a:r>
              <a:rPr kumimoji="0" lang="ar-MA"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 هذا التعريف يرتكز على أربعة مظاهر :</a:t>
            </a:r>
            <a:endParaRPr kumimoji="0" lang="fr-FR" sz="3200" b="1"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217488" algn="l"/>
              </a:tabLst>
            </a:pPr>
            <a:r>
              <a:rPr kumimoji="0" lang="ar-MA"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MA" sz="28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الكفايات</a:t>
            </a:r>
            <a:r>
              <a:rPr kumimoji="0" lang="ar-MA" sz="2800" b="1" i="0" u="none" strike="noStrike" cap="none" normalizeH="0" baseline="0" dirty="0">
                <a:ln>
                  <a:noFill/>
                </a:ln>
                <a:solidFill>
                  <a:schemeClr val="tx1"/>
                </a:solidFill>
                <a:effectLst/>
                <a:latin typeface="Arial" pitchFamily="34" charset="0"/>
                <a:ea typeface="Times New Roman" pitchFamily="18" charset="0"/>
                <a:cs typeface="Arial" pitchFamily="34" charset="0"/>
              </a:rPr>
              <a:t> ليست مجرد معارف ومهارات والاستعدادات لكنها تعبئة وإدماج لمجموعة من الموارد .</a:t>
            </a:r>
            <a:endParaRPr kumimoji="0" lang="fr-FR" sz="2800" b="1"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217488" algn="l"/>
              </a:tabLst>
            </a:pPr>
            <a:r>
              <a:rPr kumimoji="0" lang="ar-MA" sz="2800" b="1" i="0" u="none" strike="noStrike" cap="none" normalizeH="0" baseline="0" dirty="0">
                <a:ln>
                  <a:noFill/>
                </a:ln>
                <a:solidFill>
                  <a:schemeClr val="tx1"/>
                </a:solidFill>
                <a:effectLst/>
                <a:latin typeface="Arial" pitchFamily="34" charset="0"/>
                <a:ea typeface="Times New Roman" pitchFamily="18" charset="0"/>
                <a:cs typeface="Arial" pitchFamily="34" charset="0"/>
              </a:rPr>
              <a:t> هذه التعبئة مرتبطة بوضعية محددة مع العلم إن كل وضعية تكون فريدة على الرغم من إمكانية تحديدها بشكل تقريبي مع وضعيات أخرى.</a:t>
            </a:r>
            <a:endParaRPr kumimoji="0" lang="fr-FR" sz="2800" b="1"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217488" algn="l"/>
              </a:tabLst>
            </a:pPr>
            <a:r>
              <a:rPr kumimoji="0" lang="en-GB" sz="28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MA" sz="2800" b="1" i="0" u="none" strike="noStrike" cap="none" normalizeH="0" baseline="0" dirty="0">
                <a:ln>
                  <a:noFill/>
                </a:ln>
                <a:solidFill>
                  <a:schemeClr val="tx1"/>
                </a:solidFill>
                <a:effectLst/>
                <a:latin typeface="Arial" pitchFamily="34" charset="0"/>
                <a:ea typeface="Times New Roman" pitchFamily="18" charset="0"/>
                <a:cs typeface="Arial" pitchFamily="34" charset="0"/>
              </a:rPr>
              <a:t>انجاز الكفاية يمر عبر عمليات ذهنية معقدة </a:t>
            </a:r>
            <a:r>
              <a:rPr kumimoji="0" lang="ar-MA" sz="28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مرفوقة</a:t>
            </a:r>
            <a:r>
              <a:rPr lang="ar-MA" sz="2800" b="1" dirty="0">
                <a:latin typeface="Arial" pitchFamily="34" charset="0"/>
                <a:ea typeface="Times New Roman" pitchFamily="18" charset="0"/>
                <a:cs typeface="Arial" pitchFamily="34" charset="0"/>
              </a:rPr>
              <a:t> </a:t>
            </a:r>
            <a:r>
              <a:rPr kumimoji="0" lang="ar-MA" sz="28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بشيمات</a:t>
            </a:r>
            <a:r>
              <a:rPr kumimoji="0" lang="ar-MA" sz="2800" b="1" i="0" u="none" strike="noStrike" cap="none" normalizeH="0" baseline="0" dirty="0">
                <a:ln>
                  <a:noFill/>
                </a:ln>
                <a:solidFill>
                  <a:schemeClr val="tx1"/>
                </a:solidFill>
                <a:effectLst/>
                <a:latin typeface="Arial" pitchFamily="34" charset="0"/>
                <a:ea typeface="Times New Roman" pitchFamily="18" charset="0"/>
                <a:cs typeface="Arial" pitchFamily="34" charset="0"/>
              </a:rPr>
              <a:t> التفكير(</a:t>
            </a:r>
            <a:r>
              <a:rPr kumimoji="0" lang="fr-FR" sz="2800" b="1" i="0" u="none" strike="noStrike" cap="none" normalizeH="0" baseline="0" dirty="0">
                <a:ln>
                  <a:noFill/>
                </a:ln>
                <a:solidFill>
                  <a:schemeClr val="tx1"/>
                </a:solidFill>
                <a:effectLst/>
                <a:latin typeface="Bell MT" pitchFamily="18" charset="0"/>
                <a:ea typeface="Times New Roman" pitchFamily="18" charset="0"/>
                <a:cs typeface="Arial" pitchFamily="34" charset="0"/>
              </a:rPr>
              <a:t>schèmes de pensée </a:t>
            </a:r>
            <a:r>
              <a:rPr kumimoji="0" lang="ar-MA" sz="2800" b="1" i="0" u="none" strike="noStrike" cap="none" normalizeH="0" baseline="0" dirty="0">
                <a:ln>
                  <a:noFill/>
                </a:ln>
                <a:solidFill>
                  <a:schemeClr val="tx1"/>
                </a:solidFill>
                <a:effectLst/>
                <a:latin typeface="Arial" pitchFamily="34" charset="0"/>
                <a:ea typeface="Times New Roman" pitchFamily="18" charset="0"/>
                <a:cs typeface="Arial" pitchFamily="34" charset="0"/>
              </a:rPr>
              <a:t>)، ما يمكن من تحديد واعي بدرجة كبيرة أو صغيرة، وانجاز فعال بدرجة أقل أو أكبر وبشكل متكيف مع الوضعية.</a:t>
            </a:r>
          </a:p>
          <a:p>
            <a:pPr lvl="0" algn="justLow" rtl="1" eaLnBrk="0" fontAlgn="base" hangingPunct="0">
              <a:spcBef>
                <a:spcPct val="0"/>
              </a:spcBef>
              <a:spcAft>
                <a:spcPct val="0"/>
              </a:spcAft>
              <a:buFontTx/>
              <a:buChar char="•"/>
              <a:tabLst>
                <a:tab pos="217488" algn="l"/>
              </a:tabLst>
            </a:pPr>
            <a:r>
              <a:rPr lang="ar-MA" sz="2800" b="1" dirty="0">
                <a:latin typeface="Arial" pitchFamily="34" charset="0"/>
                <a:ea typeface="Times New Roman" pitchFamily="18" charset="0"/>
                <a:cs typeface="Arabic Transparent" pitchFamily="2" charset="-78"/>
              </a:rPr>
              <a:t> </a:t>
            </a:r>
            <a:r>
              <a:rPr lang="ar-MA" sz="2800" b="1" dirty="0" err="1">
                <a:cs typeface="Arabic Transparent" pitchFamily="2" charset="-78"/>
              </a:rPr>
              <a:t>الكفايات</a:t>
            </a:r>
            <a:r>
              <a:rPr lang="ar-MA" sz="2800" b="1" dirty="0">
                <a:cs typeface="Arabic Transparent" pitchFamily="2" charset="-78"/>
              </a:rPr>
              <a:t> المهنية تتكون من خلال التكوين ولكن أيضا عبر الانجاز اليومي للمدرس من وضعية مهنية لأخرى.</a:t>
            </a:r>
            <a:endParaRPr kumimoji="0" lang="en-GB" sz="2800" b="1" i="0" u="none" strike="noStrike" cap="none" normalizeH="0" baseline="0" dirty="0">
              <a:ln>
                <a:noFill/>
              </a:ln>
              <a:solidFill>
                <a:schemeClr val="tx1"/>
              </a:solidFill>
              <a:effectLst/>
              <a:latin typeface="Arial" pitchFamily="34" charset="0"/>
              <a:ea typeface="Times New Roman" pitchFamily="18" charset="0"/>
              <a:cs typeface="Arabic Transparent" pitchFamily="2" charset="-78"/>
            </a:endParaRPr>
          </a:p>
        </p:txBody>
      </p:sp>
      <p:sp>
        <p:nvSpPr>
          <p:cNvPr id="3" name="Rectangle 2"/>
          <p:cNvSpPr/>
          <p:nvPr/>
        </p:nvSpPr>
        <p:spPr>
          <a:xfrm>
            <a:off x="71406" y="6150138"/>
            <a:ext cx="9072594" cy="707886"/>
          </a:xfrm>
          <a:prstGeom prst="rect">
            <a:avLst/>
          </a:prstGeom>
        </p:spPr>
        <p:txBody>
          <a:bodyPr wrap="square">
            <a:spAutoFit/>
          </a:bodyPr>
          <a:lstStyle/>
          <a:p>
            <a:r>
              <a:rPr lang="fr-FR" sz="2000" b="1" dirty="0" err="1">
                <a:latin typeface="Bell MT" pitchFamily="18" charset="0"/>
              </a:rPr>
              <a:t>Perrenoud</a:t>
            </a:r>
            <a:r>
              <a:rPr lang="ar-MA" sz="2000" b="1" dirty="0">
                <a:latin typeface="Bell MT" pitchFamily="18" charset="0"/>
              </a:rPr>
              <a:t> </a:t>
            </a:r>
            <a:r>
              <a:rPr lang="fr-FR" sz="2000" b="1" dirty="0">
                <a:latin typeface="Bell MT" pitchFamily="18" charset="0"/>
              </a:rPr>
              <a:t>(Ph.)(1999),Dix nouvelles compétences pour enseigner, ESF éditeur. Paris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642918"/>
            <a:ext cx="8715436" cy="5016758"/>
          </a:xfrm>
          <a:prstGeom prst="rect">
            <a:avLst/>
          </a:prstGeom>
          <a:ln>
            <a:solidFill>
              <a:schemeClr val="bg1"/>
            </a:solidFill>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457200" algn="l"/>
              </a:tabLst>
            </a:pPr>
            <a:r>
              <a:rPr lang="ar-MA" sz="3200" b="1" dirty="0">
                <a:latin typeface="Arial" pitchFamily="34" charset="0"/>
                <a:ea typeface="Times New Roman" pitchFamily="18" charset="0"/>
                <a:cs typeface="Arabic Transparent" pitchFamily="2" charset="-78"/>
              </a:rPr>
              <a:t>قدم </a:t>
            </a:r>
            <a:r>
              <a:rPr kumimoji="0" lang="ar-MA" sz="3200" b="1" i="0" u="none" strike="noStrike" cap="none" normalizeH="0" baseline="0" dirty="0">
                <a:ln>
                  <a:noFill/>
                </a:ln>
                <a:solidFill>
                  <a:schemeClr val="tx1"/>
                </a:solidFill>
                <a:effectLst/>
                <a:latin typeface="Arial" pitchFamily="34" charset="0"/>
                <a:ea typeface="Times New Roman" pitchFamily="18" charset="0"/>
                <a:cs typeface="Arabic Transparent" pitchFamily="2" charset="-78"/>
              </a:rPr>
              <a:t> </a:t>
            </a:r>
            <a:r>
              <a:rPr kumimoji="0" lang="ar-MA" sz="3200" b="1" i="0" u="none" strike="noStrike" cap="none" normalizeH="0" baseline="0" dirty="0" err="1">
                <a:ln>
                  <a:noFill/>
                </a:ln>
                <a:solidFill>
                  <a:srgbClr val="C00000"/>
                </a:solidFill>
                <a:effectLst/>
                <a:latin typeface="Arial" pitchFamily="34" charset="0"/>
                <a:ea typeface="Times New Roman" pitchFamily="18" charset="0"/>
                <a:cs typeface="Arabic Transparent" pitchFamily="2" charset="-78"/>
              </a:rPr>
              <a:t>خوسي</a:t>
            </a:r>
            <a:r>
              <a:rPr kumimoji="0" lang="ar-MA" sz="3200" b="1" i="0" u="none" strike="noStrike" cap="none" normalizeH="0" baseline="0" dirty="0">
                <a:ln>
                  <a:noFill/>
                </a:ln>
                <a:solidFill>
                  <a:srgbClr val="C00000"/>
                </a:solidFill>
                <a:effectLst/>
                <a:latin typeface="Arial" pitchFamily="34" charset="0"/>
                <a:ea typeface="Times New Roman" pitchFamily="18" charset="0"/>
                <a:cs typeface="Arabic Transparent" pitchFamily="2" charset="-78"/>
              </a:rPr>
              <a:t> لويس </a:t>
            </a:r>
            <a:r>
              <a:rPr kumimoji="0" lang="ar-MA" sz="3200" b="1" i="0" u="none" strike="noStrike" cap="none" normalizeH="0" baseline="0" dirty="0" err="1">
                <a:ln>
                  <a:noFill/>
                </a:ln>
                <a:solidFill>
                  <a:srgbClr val="C00000"/>
                </a:solidFill>
                <a:effectLst/>
                <a:latin typeface="Arial" pitchFamily="34" charset="0"/>
                <a:ea typeface="Times New Roman" pitchFamily="18" charset="0"/>
                <a:cs typeface="Arabic Transparent" pitchFamily="2" charset="-78"/>
              </a:rPr>
              <a:t>وولفز</a:t>
            </a:r>
            <a:r>
              <a:rPr kumimoji="0" lang="ar-MA" sz="3200" b="1" i="0" u="none" strike="noStrike" cap="none" normalizeH="0" baseline="0" dirty="0">
                <a:ln>
                  <a:noFill/>
                </a:ln>
                <a:solidFill>
                  <a:srgbClr val="C00000"/>
                </a:solidFill>
                <a:effectLst/>
                <a:latin typeface="Arial" pitchFamily="34" charset="0"/>
                <a:ea typeface="Times New Roman" pitchFamily="18" charset="0"/>
                <a:cs typeface="Arabic Transparent" pitchFamily="2" charset="-78"/>
              </a:rPr>
              <a:t> (</a:t>
            </a:r>
            <a:r>
              <a:rPr kumimoji="0" lang="fr-FR" sz="3200" b="1" i="0" u="none" strike="noStrike" cap="none" normalizeH="0" baseline="0" dirty="0">
                <a:ln>
                  <a:noFill/>
                </a:ln>
                <a:solidFill>
                  <a:srgbClr val="C00000"/>
                </a:solidFill>
                <a:effectLst/>
                <a:latin typeface="Bell MT" pitchFamily="18" charset="0"/>
                <a:ea typeface="Times New Roman" pitchFamily="18" charset="0"/>
                <a:cs typeface="+mj-cs"/>
              </a:rPr>
              <a:t>José Luis Wolfs </a:t>
            </a:r>
            <a:r>
              <a:rPr kumimoji="0" lang="ar-MA" sz="3200" b="1" i="0" u="none" strike="noStrike" cap="none" normalizeH="0" baseline="0" dirty="0">
                <a:ln>
                  <a:noFill/>
                </a:ln>
                <a:solidFill>
                  <a:srgbClr val="C00000"/>
                </a:solidFill>
                <a:effectLst/>
                <a:latin typeface="Arial" pitchFamily="34" charset="0"/>
                <a:ea typeface="Times New Roman" pitchFamily="18" charset="0"/>
                <a:cs typeface="Arabic Transparent" pitchFamily="2" charset="-78"/>
              </a:rPr>
              <a:t>) </a:t>
            </a:r>
            <a:r>
              <a:rPr kumimoji="0" lang="ar-MA" sz="3200" b="1" i="0" u="none" strike="noStrike" cap="none" normalizeH="0" baseline="0" dirty="0">
                <a:ln>
                  <a:noFill/>
                </a:ln>
                <a:solidFill>
                  <a:schemeClr val="tx1"/>
                </a:solidFill>
                <a:effectLst/>
                <a:latin typeface="Arial" pitchFamily="34" charset="0"/>
                <a:ea typeface="Times New Roman" pitchFamily="18" charset="0"/>
                <a:cs typeface="Arabic Transparent" pitchFamily="2" charset="-78"/>
              </a:rPr>
              <a:t>ثلاثة </a:t>
            </a:r>
            <a:r>
              <a:rPr kumimoji="0" lang="ar-MA" sz="3200" b="1" i="0" u="none" strike="noStrike" cap="none" normalizeH="0" baseline="0" dirty="0" err="1">
                <a:ln>
                  <a:noFill/>
                </a:ln>
                <a:solidFill>
                  <a:schemeClr val="tx1"/>
                </a:solidFill>
                <a:effectLst/>
                <a:latin typeface="Arial" pitchFamily="34" charset="0"/>
                <a:ea typeface="Times New Roman" pitchFamily="18" charset="0"/>
                <a:cs typeface="Arabic Transparent" pitchFamily="2" charset="-78"/>
              </a:rPr>
              <a:t>تعاريف</a:t>
            </a:r>
            <a:r>
              <a:rPr kumimoji="0" lang="ar-MA" sz="3200" b="1" i="0" u="none" strike="noStrike" cap="none" normalizeH="0" baseline="0" dirty="0">
                <a:ln>
                  <a:noFill/>
                </a:ln>
                <a:solidFill>
                  <a:schemeClr val="tx1"/>
                </a:solidFill>
                <a:effectLst/>
                <a:latin typeface="Arial" pitchFamily="34" charset="0"/>
                <a:ea typeface="Times New Roman" pitchFamily="18" charset="0"/>
                <a:cs typeface="Arabic Transparent" pitchFamily="2" charset="-78"/>
              </a:rPr>
              <a:t> لمفهوم الكفاية، وهي كالآتي : </a:t>
            </a:r>
            <a:endParaRPr kumimoji="0" lang="fr-FR" sz="3200" b="1" i="0" u="none" strike="noStrike" cap="none" normalizeH="0" baseline="0" dirty="0">
              <a:ln>
                <a:noFill/>
              </a:ln>
              <a:solidFill>
                <a:schemeClr val="tx1"/>
              </a:solidFill>
              <a:effectLst/>
              <a:latin typeface="Arial" pitchFamily="34" charset="0"/>
              <a:cs typeface="Arabic Transparent" pitchFamily="2" charset="-78"/>
            </a:endParaRPr>
          </a:p>
          <a:p>
            <a:pPr marL="0" marR="0" lvl="0" indent="0" algn="justLow" defTabSz="914400" rtl="1" eaLnBrk="0" fontAlgn="base" latinLnBrk="0" hangingPunct="0">
              <a:lnSpc>
                <a:spcPct val="100000"/>
              </a:lnSpc>
              <a:spcBef>
                <a:spcPct val="0"/>
              </a:spcBef>
              <a:spcAft>
                <a:spcPct val="0"/>
              </a:spcAft>
              <a:buClrTx/>
              <a:buSzTx/>
              <a:tabLst>
                <a:tab pos="457200" algn="l"/>
              </a:tabLst>
            </a:pPr>
            <a:r>
              <a:rPr kumimoji="0" lang="ar-MA" sz="3200" b="1" i="0" u="none" strike="noStrike" cap="none" normalizeH="0" baseline="0" dirty="0">
                <a:ln>
                  <a:noFill/>
                </a:ln>
                <a:effectLst/>
                <a:latin typeface="Arial" pitchFamily="34" charset="0"/>
                <a:ea typeface="Times New Roman" pitchFamily="18" charset="0"/>
                <a:cs typeface="Arabic Transparent" pitchFamily="2" charset="-78"/>
              </a:rPr>
              <a:t>1. الكفاية </a:t>
            </a:r>
            <a:r>
              <a:rPr kumimoji="0" lang="ar-MA" sz="3200" b="1" i="0" u="sng" strike="noStrike" cap="none" normalizeH="0" baseline="0" dirty="0">
                <a:ln>
                  <a:noFill/>
                </a:ln>
                <a:effectLst/>
                <a:latin typeface="Arial" pitchFamily="34" charset="0"/>
                <a:ea typeface="Times New Roman" pitchFamily="18" charset="0"/>
                <a:cs typeface="Arabic Transparent" pitchFamily="2" charset="-78"/>
              </a:rPr>
              <a:t>مجموعة من المعارف والمهارات </a:t>
            </a:r>
            <a:r>
              <a:rPr kumimoji="0" lang="ar-MA" sz="3200" b="1" i="0" u="none" strike="noStrike" cap="none" normalizeH="0" baseline="0" dirty="0">
                <a:ln>
                  <a:noFill/>
                </a:ln>
                <a:effectLst/>
                <a:latin typeface="Arial" pitchFamily="34" charset="0"/>
                <a:ea typeface="Times New Roman" pitchFamily="18" charset="0"/>
                <a:cs typeface="Arabic Transparent" pitchFamily="2" charset="-78"/>
              </a:rPr>
              <a:t>التي تمكن من انجاز مهمة معينة أو مجموعة مهام.</a:t>
            </a:r>
            <a:endParaRPr kumimoji="0" lang="fr-FR" sz="3200" b="1" i="0" u="none" strike="noStrike" cap="none" normalizeH="0" baseline="0" dirty="0">
              <a:ln>
                <a:noFill/>
              </a:ln>
              <a:effectLst/>
              <a:latin typeface="Arial" pitchFamily="34" charset="0"/>
              <a:cs typeface="Arabic Transparent" pitchFamily="2" charset="-78"/>
            </a:endParaRPr>
          </a:p>
          <a:p>
            <a:pPr marL="0" marR="0" lvl="0" indent="0" algn="justLow" defTabSz="914400" rtl="1" eaLnBrk="0" fontAlgn="base" latinLnBrk="0" hangingPunct="0">
              <a:lnSpc>
                <a:spcPct val="100000"/>
              </a:lnSpc>
              <a:spcBef>
                <a:spcPct val="0"/>
              </a:spcBef>
              <a:spcAft>
                <a:spcPct val="0"/>
              </a:spcAft>
              <a:buClrTx/>
              <a:buSzTx/>
              <a:tabLst>
                <a:tab pos="457200" algn="l"/>
              </a:tabLst>
            </a:pPr>
            <a:r>
              <a:rPr kumimoji="0" lang="ar-MA" sz="3200" b="1" i="0" u="none" strike="noStrike" cap="none" normalizeH="0" baseline="0" dirty="0">
                <a:ln>
                  <a:noFill/>
                </a:ln>
                <a:effectLst/>
                <a:latin typeface="Arial" pitchFamily="34" charset="0"/>
                <a:ea typeface="Times New Roman" pitchFamily="18" charset="0"/>
                <a:cs typeface="Arabic Transparent" pitchFamily="2" charset="-78"/>
              </a:rPr>
              <a:t>2. الكفاية هي توظيف واستعمال الفرد لمجموعة منظمة من المعارف والمهارات والاستعدادات التي </a:t>
            </a:r>
            <a:r>
              <a:rPr kumimoji="0" lang="ar-MA" sz="3200" b="1" i="0" u="sng" strike="noStrike" cap="none" normalizeH="0" baseline="0" dirty="0">
                <a:ln>
                  <a:noFill/>
                </a:ln>
                <a:effectLst/>
                <a:latin typeface="Arial" pitchFamily="34" charset="0"/>
                <a:ea typeface="Times New Roman" pitchFamily="18" charset="0"/>
                <a:cs typeface="Arabic Transparent" pitchFamily="2" charset="-78"/>
              </a:rPr>
              <a:t>تسمح بانجاز وإتمام مجموعة محددة من المهام</a:t>
            </a:r>
            <a:r>
              <a:rPr kumimoji="0" lang="ar-MA" sz="3200" b="1" i="0" u="none" strike="noStrike" cap="none" normalizeH="0" baseline="0" dirty="0">
                <a:ln>
                  <a:noFill/>
                </a:ln>
                <a:effectLst/>
                <a:latin typeface="Arial" pitchFamily="34" charset="0"/>
                <a:ea typeface="Times New Roman" pitchFamily="18" charset="0"/>
                <a:cs typeface="Arabic Transparent" pitchFamily="2" charset="-78"/>
              </a:rPr>
              <a:t>.</a:t>
            </a:r>
            <a:endParaRPr kumimoji="0" lang="en-US" sz="3200" b="1" i="0" u="none" strike="noStrike" cap="none" normalizeH="0" baseline="0" dirty="0">
              <a:ln>
                <a:noFill/>
              </a:ln>
              <a:effectLst/>
              <a:latin typeface="Arial" pitchFamily="34" charset="0"/>
              <a:ea typeface="Times New Roman" pitchFamily="18" charset="0"/>
              <a:cs typeface="Arabic Transparent" pitchFamily="2" charset="-78"/>
            </a:endParaRPr>
          </a:p>
          <a:p>
            <a:pPr marL="0" marR="0" lvl="0" indent="0" algn="justLow" defTabSz="914400" rtl="1" eaLnBrk="0" fontAlgn="base" latinLnBrk="0" hangingPunct="0">
              <a:lnSpc>
                <a:spcPct val="100000"/>
              </a:lnSpc>
              <a:spcBef>
                <a:spcPct val="0"/>
              </a:spcBef>
              <a:spcAft>
                <a:spcPct val="0"/>
              </a:spcAft>
              <a:buClrTx/>
              <a:buSzTx/>
              <a:tabLst>
                <a:tab pos="457200" algn="l"/>
              </a:tabLst>
            </a:pPr>
            <a:r>
              <a:rPr kumimoji="0" lang="ar-MA" sz="3200" b="1" i="0" u="none" strike="noStrike" cap="none" normalizeH="0" baseline="0" dirty="0">
                <a:ln>
                  <a:noFill/>
                </a:ln>
                <a:effectLst/>
                <a:latin typeface="Arial" pitchFamily="34" charset="0"/>
                <a:ea typeface="Times New Roman" pitchFamily="18" charset="0"/>
                <a:cs typeface="Arabic Transparent" pitchFamily="2" charset="-78"/>
              </a:rPr>
              <a:t>3. الكفاية مجموعة من </a:t>
            </a:r>
            <a:r>
              <a:rPr kumimoji="0" lang="ar-MA" sz="3200" b="1" i="0" u="sng" strike="noStrike" cap="none" normalizeH="0" baseline="0" dirty="0">
                <a:ln>
                  <a:noFill/>
                </a:ln>
                <a:effectLst/>
                <a:latin typeface="Arial" pitchFamily="34" charset="0"/>
                <a:ea typeface="Times New Roman" pitchFamily="18" charset="0"/>
                <a:cs typeface="Arabic Transparent" pitchFamily="2" charset="-78"/>
              </a:rPr>
              <a:t>المعارف المندمجة </a:t>
            </a:r>
            <a:r>
              <a:rPr kumimoji="0" lang="ar-MA" sz="3200" b="1" i="0" u="sng" strike="noStrike" cap="none" normalizeH="0" baseline="0" dirty="0" err="1">
                <a:ln>
                  <a:noFill/>
                </a:ln>
                <a:effectLst/>
                <a:latin typeface="Arial" pitchFamily="34" charset="0"/>
                <a:ea typeface="Times New Roman" pitchFamily="18" charset="0"/>
                <a:cs typeface="Arabic Transparent" pitchFamily="2" charset="-78"/>
              </a:rPr>
              <a:t>و</a:t>
            </a:r>
            <a:r>
              <a:rPr kumimoji="0" lang="ar-MA" sz="3200" b="1" i="0" u="sng" strike="noStrike" cap="none" normalizeH="0" baseline="0" dirty="0">
                <a:ln>
                  <a:noFill/>
                </a:ln>
                <a:effectLst/>
                <a:latin typeface="Arial" pitchFamily="34" charset="0"/>
                <a:ea typeface="Times New Roman" pitchFamily="18" charset="0"/>
                <a:cs typeface="Arabic Transparent" pitchFamily="2" charset="-78"/>
              </a:rPr>
              <a:t> الوظيفية </a:t>
            </a:r>
            <a:r>
              <a:rPr kumimoji="0" lang="ar-MA" sz="3200" b="1" i="0" u="none" strike="noStrike" cap="none" normalizeH="0" baseline="0" dirty="0">
                <a:ln>
                  <a:noFill/>
                </a:ln>
                <a:effectLst/>
                <a:latin typeface="Arial" pitchFamily="34" charset="0"/>
                <a:ea typeface="Times New Roman" pitchFamily="18" charset="0"/>
                <a:cs typeface="Arabic Transparent" pitchFamily="2" charset="-78"/>
              </a:rPr>
              <a:t>والمعارف والمهارات وحسن التواجد والتي تسمح وتمكن </a:t>
            </a:r>
            <a:r>
              <a:rPr kumimoji="0" lang="ar-MA" sz="3200" b="1" i="0" u="sng" strike="noStrike" cap="none" normalizeH="0" baseline="0" dirty="0">
                <a:ln>
                  <a:noFill/>
                </a:ln>
                <a:effectLst/>
                <a:latin typeface="Arial" pitchFamily="34" charset="0"/>
                <a:ea typeface="Times New Roman" pitchFamily="18" charset="0"/>
                <a:cs typeface="Arabic Transparent" pitchFamily="2" charset="-78"/>
              </a:rPr>
              <a:t>أمام صنف من الوضعيات بالتكيف والتأقلم وحل المشكلات وانجاز المشاريع</a:t>
            </a:r>
            <a:r>
              <a:rPr kumimoji="0" lang="fr-FR" sz="3200" b="1" i="0" u="none" strike="noStrike" cap="none" normalizeH="0" baseline="0" dirty="0">
                <a:ln>
                  <a:noFill/>
                </a:ln>
                <a:effectLst/>
                <a:latin typeface="Arial" pitchFamily="34" charset="0"/>
                <a:ea typeface="Times New Roman" pitchFamily="18" charset="0"/>
                <a:cs typeface="Arabic Transparent" pitchFamily="2" charset="-78"/>
              </a:rPr>
              <a:t>.</a:t>
            </a:r>
            <a:r>
              <a:rPr kumimoji="0" lang="fr-FR" sz="3200" b="1" i="0" u="none" strike="noStrike" cap="none" normalizeH="0" baseline="0" dirty="0">
                <a:ln>
                  <a:noFill/>
                </a:ln>
                <a:effectLst/>
                <a:latin typeface="Arial" pitchFamily="34" charset="0"/>
                <a:cs typeface="Arabic Transparent" pitchFamily="2" charset="-78"/>
              </a:rPr>
              <a:t> </a:t>
            </a:r>
          </a:p>
        </p:txBody>
      </p:sp>
      <p:sp>
        <p:nvSpPr>
          <p:cNvPr id="6145" name="Rectangle 1"/>
          <p:cNvSpPr>
            <a:spLocks noChangeArrowheads="1"/>
          </p:cNvSpPr>
          <p:nvPr/>
        </p:nvSpPr>
        <p:spPr bwMode="auto">
          <a:xfrm>
            <a:off x="142844" y="5925941"/>
            <a:ext cx="88582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b="1" i="0" u="none" strike="noStrike" cap="none" normalizeH="0" baseline="0" dirty="0">
                <a:ln>
                  <a:noFill/>
                </a:ln>
                <a:solidFill>
                  <a:schemeClr val="tx1"/>
                </a:solidFill>
                <a:effectLst/>
                <a:latin typeface="Bell MT" pitchFamily="18" charset="0"/>
                <a:ea typeface="Calibri" pitchFamily="34" charset="0"/>
                <a:cs typeface="Times New Roman" pitchFamily="18" charset="0"/>
              </a:rPr>
              <a:t>Wolfs</a:t>
            </a:r>
            <a:r>
              <a:rPr kumimoji="0" lang="ar-MA" b="1" i="0" u="none" strike="noStrike" cap="none" normalizeH="0" baseline="0" dirty="0">
                <a:ln>
                  <a:noFill/>
                </a:ln>
                <a:solidFill>
                  <a:schemeClr val="tx1"/>
                </a:solidFill>
                <a:effectLst/>
                <a:latin typeface="Bell MT" pitchFamily="18" charset="0"/>
                <a:ea typeface="Calibri" pitchFamily="34" charset="0"/>
                <a:cs typeface="Times New Roman" pitchFamily="18" charset="0"/>
              </a:rPr>
              <a:t> </a:t>
            </a:r>
            <a:r>
              <a:rPr kumimoji="0" lang="fr-FR" b="1" i="0" u="none" strike="noStrike" cap="none" normalizeH="0" baseline="0" dirty="0">
                <a:ln>
                  <a:noFill/>
                </a:ln>
                <a:solidFill>
                  <a:schemeClr val="tx1"/>
                </a:solidFill>
                <a:effectLst/>
                <a:latin typeface="Bell MT" pitchFamily="18" charset="0"/>
                <a:ea typeface="Calibri" pitchFamily="34" charset="0"/>
                <a:cs typeface="Times New Roman" pitchFamily="18" charset="0"/>
              </a:rPr>
              <a:t>(J.L.), (2001) Méthodes de Travail et stratégies d’apprentissages, édition  De Boeck Université 2 édition </a:t>
            </a:r>
            <a:r>
              <a:rPr kumimoji="0" lang="fr-FR" b="1" i="0" u="none" strike="noStrike" cap="none" normalizeH="0" baseline="0" dirty="0">
                <a:ln>
                  <a:noFill/>
                </a:ln>
                <a:solidFill>
                  <a:schemeClr val="tx1"/>
                </a:solidFill>
                <a:effectLst/>
                <a:latin typeface="Bell MT" pitchFamily="18" charset="0"/>
                <a:ea typeface="Calibri" pitchFamily="34" charset="0"/>
                <a:cs typeface="Simplified Arabic" pitchFamily="2" charset="-78"/>
              </a:rPr>
              <a:t>.</a:t>
            </a:r>
            <a:endParaRPr kumimoji="0" lang="fr-FR" b="1" i="0" u="none" strike="noStrike" cap="none" normalizeH="0" baseline="0" dirty="0">
              <a:ln>
                <a:noFill/>
              </a:ln>
              <a:solidFill>
                <a:schemeClr val="tx1"/>
              </a:solidFill>
              <a:effectLst/>
              <a:latin typeface="Bell MT" pitchFamily="18" charset="0"/>
              <a:cs typeface="Arial"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noChangeArrowheads="1"/>
          </p:cNvSpPr>
          <p:nvPr/>
        </p:nvSpPr>
        <p:spPr bwMode="auto">
          <a:xfrm>
            <a:off x="142844" y="1500174"/>
            <a:ext cx="871543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spcBef>
                <a:spcPct val="0"/>
              </a:spcBef>
              <a:spcAft>
                <a:spcPct val="0"/>
              </a:spcAft>
              <a:buClrTx/>
              <a:buSzTx/>
              <a:buFont typeface="Wingdings" pitchFamily="2" charset="2"/>
              <a:buChar char="q"/>
              <a:tabLst>
                <a:tab pos="457200" algn="l"/>
              </a:tabLst>
            </a:pPr>
            <a:r>
              <a:rPr kumimoji="0" lang="ar-MA" sz="3200" b="1" i="0" u="none" strike="noStrike" cap="none" normalizeH="0" baseline="0" dirty="0">
                <a:ln>
                  <a:noFill/>
                </a:ln>
                <a:solidFill>
                  <a:srgbClr val="C00000"/>
                </a:solidFill>
                <a:effectLst/>
                <a:latin typeface="Arial" pitchFamily="34" charset="0"/>
                <a:ea typeface="Times New Roman" pitchFamily="18" charset="0"/>
                <a:cs typeface="Arabic Transparent" pitchFamily="2" charset="-78"/>
              </a:rPr>
              <a:t>الأهداف الممكنة للكفاية </a:t>
            </a:r>
            <a:r>
              <a:rPr kumimoji="0" lang="ar-MA" sz="3200" b="1" i="0" u="none" strike="noStrike" cap="none" normalizeH="0" baseline="0" dirty="0">
                <a:ln>
                  <a:noFill/>
                </a:ln>
                <a:solidFill>
                  <a:schemeClr val="tx1"/>
                </a:solidFill>
                <a:effectLst/>
                <a:latin typeface="Arial" pitchFamily="34" charset="0"/>
                <a:ea typeface="Times New Roman" pitchFamily="18" charset="0"/>
                <a:cs typeface="Arabic Transparent" pitchFamily="2" charset="-78"/>
              </a:rPr>
              <a:t>: انجاز وإتمام المهام وحل المشكلات وانجاز المشاريع؛</a:t>
            </a:r>
            <a:endParaRPr kumimoji="0" lang="fr-FR" sz="3200" b="1" i="0" u="none" strike="noStrike" cap="none" normalizeH="0" baseline="0" dirty="0">
              <a:ln>
                <a:noFill/>
              </a:ln>
              <a:solidFill>
                <a:schemeClr val="tx1"/>
              </a:solidFill>
              <a:effectLst/>
              <a:latin typeface="Arial" pitchFamily="34" charset="0"/>
              <a:cs typeface="Arabic Transparent" pitchFamily="2" charset="-78"/>
            </a:endParaRPr>
          </a:p>
          <a:p>
            <a:pPr marL="0" marR="0" lvl="0" indent="0" algn="justLow" defTabSz="914400" rtl="1" eaLnBrk="0" fontAlgn="base" latinLnBrk="0" hangingPunct="0">
              <a:spcBef>
                <a:spcPct val="0"/>
              </a:spcBef>
              <a:spcAft>
                <a:spcPct val="0"/>
              </a:spcAft>
              <a:buClrTx/>
              <a:buSzTx/>
              <a:buFont typeface="Wingdings" pitchFamily="2" charset="2"/>
              <a:buChar char="q"/>
              <a:tabLst>
                <a:tab pos="457200" algn="l"/>
              </a:tabLst>
            </a:pPr>
            <a:r>
              <a:rPr kumimoji="0" lang="ar-MA" sz="3200" b="1" i="0" u="none" strike="noStrike" cap="none" normalizeH="0" baseline="0" dirty="0">
                <a:ln>
                  <a:noFill/>
                </a:ln>
                <a:solidFill>
                  <a:srgbClr val="C00000"/>
                </a:solidFill>
                <a:effectLst/>
                <a:latin typeface="Arial" pitchFamily="34" charset="0"/>
                <a:ea typeface="Times New Roman" pitchFamily="18" charset="0"/>
                <a:cs typeface="Arabic Transparent" pitchFamily="2" charset="-78"/>
              </a:rPr>
              <a:t>المكونات الرئيسية للكفاية </a:t>
            </a:r>
            <a:r>
              <a:rPr kumimoji="0" lang="ar-MA" sz="3200" b="1" i="0" u="none" strike="noStrike" cap="none" normalizeH="0" baseline="0" dirty="0">
                <a:ln>
                  <a:noFill/>
                </a:ln>
                <a:solidFill>
                  <a:schemeClr val="tx1"/>
                </a:solidFill>
                <a:effectLst/>
                <a:latin typeface="Arial" pitchFamily="34" charset="0"/>
                <a:ea typeface="Times New Roman" pitchFamily="18" charset="0"/>
                <a:cs typeface="Arabic Transparent" pitchFamily="2" charset="-78"/>
              </a:rPr>
              <a:t>هي المعارف والمهارات، الاستعدادات؛</a:t>
            </a:r>
            <a:endParaRPr kumimoji="0" lang="fr-FR" sz="3200" b="1" i="0" u="none" strike="noStrike" cap="none" normalizeH="0" baseline="0" dirty="0">
              <a:ln>
                <a:noFill/>
              </a:ln>
              <a:solidFill>
                <a:schemeClr val="tx1"/>
              </a:solidFill>
              <a:effectLst/>
              <a:latin typeface="Arial" pitchFamily="34" charset="0"/>
              <a:cs typeface="Arabic Transparent" pitchFamily="2" charset="-78"/>
            </a:endParaRPr>
          </a:p>
          <a:p>
            <a:pPr marL="0" marR="0" lvl="0" indent="0" algn="justLow" defTabSz="914400" rtl="1" eaLnBrk="0" fontAlgn="base" latinLnBrk="0" hangingPunct="0">
              <a:spcBef>
                <a:spcPct val="0"/>
              </a:spcBef>
              <a:spcAft>
                <a:spcPct val="0"/>
              </a:spcAft>
              <a:buClrTx/>
              <a:buSzTx/>
              <a:buFont typeface="Wingdings" pitchFamily="2" charset="2"/>
              <a:buChar char="q"/>
              <a:tabLst>
                <a:tab pos="457200" algn="l"/>
              </a:tabLst>
            </a:pPr>
            <a:r>
              <a:rPr kumimoji="0" lang="ar-MA" sz="3200" b="1" i="0" u="none" strike="noStrike" cap="none" normalizeH="0" baseline="0" dirty="0">
                <a:ln>
                  <a:noFill/>
                </a:ln>
                <a:solidFill>
                  <a:srgbClr val="C00000"/>
                </a:solidFill>
                <a:effectLst/>
                <a:latin typeface="Arial" pitchFamily="34" charset="0"/>
                <a:ea typeface="Times New Roman" pitchFamily="18" charset="0"/>
                <a:cs typeface="Arabic Transparent" pitchFamily="2" charset="-78"/>
              </a:rPr>
              <a:t>التأكيد على فكرة اندماج وإدماج </a:t>
            </a:r>
            <a:r>
              <a:rPr kumimoji="0" lang="ar-MA" sz="3200" b="1" i="0" u="none" strike="noStrike" cap="none" normalizeH="0" baseline="0" dirty="0">
                <a:ln>
                  <a:noFill/>
                </a:ln>
                <a:solidFill>
                  <a:schemeClr val="tx1"/>
                </a:solidFill>
                <a:effectLst/>
                <a:latin typeface="Arial" pitchFamily="34" charset="0"/>
                <a:ea typeface="Times New Roman" pitchFamily="18" charset="0"/>
                <a:cs typeface="Arabic Transparent" pitchFamily="2" charset="-78"/>
              </a:rPr>
              <a:t>هذه المكونات </a:t>
            </a:r>
            <a:r>
              <a:rPr kumimoji="0" lang="ar-MA" sz="3200" b="1" i="0" u="none" strike="noStrike" cap="none" normalizeH="0" baseline="0" dirty="0" err="1">
                <a:ln>
                  <a:noFill/>
                </a:ln>
                <a:solidFill>
                  <a:schemeClr val="tx1"/>
                </a:solidFill>
                <a:effectLst/>
                <a:latin typeface="Arial" pitchFamily="34" charset="0"/>
                <a:ea typeface="Times New Roman" pitchFamily="18" charset="0"/>
                <a:cs typeface="Arabic Transparent" pitchFamily="2" charset="-78"/>
              </a:rPr>
              <a:t>و</a:t>
            </a:r>
            <a:r>
              <a:rPr kumimoji="0" lang="ar-MA" sz="3200" b="1" i="0" u="none" strike="noStrike" cap="none" normalizeH="0" dirty="0">
                <a:ln>
                  <a:noFill/>
                </a:ln>
                <a:solidFill>
                  <a:schemeClr val="tx1"/>
                </a:solidFill>
                <a:effectLst/>
                <a:latin typeface="Arial" pitchFamily="34" charset="0"/>
                <a:ea typeface="Times New Roman" pitchFamily="18" charset="0"/>
                <a:cs typeface="Arabic Transparent" pitchFamily="2" charset="-78"/>
              </a:rPr>
              <a:t> </a:t>
            </a:r>
            <a:r>
              <a:rPr kumimoji="0" lang="ar-MA" sz="3200" b="1" i="0" u="none" strike="noStrike" cap="none" normalizeH="0" baseline="0" dirty="0">
                <a:ln>
                  <a:noFill/>
                </a:ln>
                <a:solidFill>
                  <a:schemeClr val="tx1"/>
                </a:solidFill>
                <a:effectLst/>
                <a:latin typeface="Arial" pitchFamily="34" charset="0"/>
                <a:ea typeface="Times New Roman" pitchFamily="18" charset="0"/>
                <a:cs typeface="Arabic Transparent" pitchFamily="2" charset="-78"/>
              </a:rPr>
              <a:t>العناصر(الموارد )؛ </a:t>
            </a:r>
            <a:endParaRPr kumimoji="0" lang="fr-FR" sz="3200" b="1" i="0" u="none" strike="noStrike" cap="none" normalizeH="0" baseline="0" dirty="0">
              <a:ln>
                <a:noFill/>
              </a:ln>
              <a:solidFill>
                <a:schemeClr val="tx1"/>
              </a:solidFill>
              <a:effectLst/>
              <a:latin typeface="Arial" pitchFamily="34" charset="0"/>
              <a:cs typeface="Arabic Transparent" pitchFamily="2" charset="-78"/>
            </a:endParaRPr>
          </a:p>
          <a:p>
            <a:pPr marL="0" marR="0" lvl="0" indent="0" algn="justLow" defTabSz="914400" rtl="1" eaLnBrk="0" fontAlgn="base" latinLnBrk="0" hangingPunct="0">
              <a:spcBef>
                <a:spcPct val="0"/>
              </a:spcBef>
              <a:spcAft>
                <a:spcPct val="0"/>
              </a:spcAft>
              <a:buClrTx/>
              <a:buSzTx/>
              <a:buFont typeface="Wingdings" pitchFamily="2" charset="2"/>
              <a:buChar char="q"/>
              <a:tabLst>
                <a:tab pos="457200" algn="l"/>
              </a:tabLst>
            </a:pPr>
            <a:r>
              <a:rPr kumimoji="0" lang="ar-MA" sz="3200" b="1" i="0" u="none" strike="noStrike" cap="none" normalizeH="0" baseline="0" dirty="0">
                <a:ln>
                  <a:noFill/>
                </a:ln>
                <a:solidFill>
                  <a:srgbClr val="C00000"/>
                </a:solidFill>
                <a:effectLst/>
                <a:latin typeface="Arial" pitchFamily="34" charset="0"/>
                <a:ea typeface="Times New Roman" pitchFamily="18" charset="0"/>
                <a:cs typeface="Arabic Transparent" pitchFamily="2" charset="-78"/>
              </a:rPr>
              <a:t> التأكيد على فكرة التحويل والتكيف</a:t>
            </a:r>
            <a:r>
              <a:rPr kumimoji="0" lang="ar-MA" sz="3200" b="1" i="0" u="none" strike="noStrike" cap="none" normalizeH="0" baseline="0" dirty="0">
                <a:ln>
                  <a:noFill/>
                </a:ln>
                <a:solidFill>
                  <a:schemeClr val="tx1"/>
                </a:solidFill>
                <a:effectLst/>
                <a:latin typeface="Arial" pitchFamily="34" charset="0"/>
                <a:ea typeface="Times New Roman" pitchFamily="18" charset="0"/>
                <a:cs typeface="Arabic Transparent" pitchFamily="2" charset="-78"/>
              </a:rPr>
              <a:t>، لا تتحدد من خلال وضعية واحدة ووحيدة، بل من خلال مجموعة من الوضعيات؛ </a:t>
            </a:r>
            <a:endParaRPr kumimoji="0" lang="en-US" sz="3200" b="1" i="0" u="none" strike="noStrike" cap="none" normalizeH="0" baseline="0" dirty="0">
              <a:ln>
                <a:noFill/>
              </a:ln>
              <a:solidFill>
                <a:schemeClr val="tx1"/>
              </a:solidFill>
              <a:effectLst/>
              <a:latin typeface="Arial" pitchFamily="34" charset="0"/>
              <a:ea typeface="Times New Roman" pitchFamily="18" charset="0"/>
              <a:cs typeface="Arabic Transparent" pitchFamily="2" charset="-78"/>
            </a:endParaRPr>
          </a:p>
          <a:p>
            <a:pPr marL="0" marR="0" lvl="0" indent="0" algn="justLow" defTabSz="914400" rtl="1" eaLnBrk="0" fontAlgn="base" latinLnBrk="0" hangingPunct="0">
              <a:spcBef>
                <a:spcPct val="0"/>
              </a:spcBef>
              <a:spcAft>
                <a:spcPct val="0"/>
              </a:spcAft>
              <a:buClrTx/>
              <a:buSzTx/>
              <a:buFont typeface="Wingdings" pitchFamily="2" charset="2"/>
              <a:buChar char="q"/>
              <a:tabLst>
                <a:tab pos="457200" algn="l"/>
              </a:tabLst>
            </a:pPr>
            <a:r>
              <a:rPr kumimoji="0" lang="ar-MA" sz="3200" b="1" i="0" u="none" strike="noStrike" cap="none" normalizeH="0" baseline="0" dirty="0">
                <a:ln>
                  <a:noFill/>
                </a:ln>
                <a:solidFill>
                  <a:schemeClr val="tx1"/>
                </a:solidFill>
                <a:effectLst/>
                <a:latin typeface="Arial" pitchFamily="34" charset="0"/>
                <a:ea typeface="Times New Roman" pitchFamily="18" charset="0"/>
                <a:cs typeface="Arabic Transparent" pitchFamily="2" charset="-78"/>
              </a:rPr>
              <a:t> ندرك فكرة أن الكفاية دائما تكون في </a:t>
            </a:r>
            <a:r>
              <a:rPr kumimoji="0" lang="ar-MA" sz="3200" b="1" i="0" u="none" strike="noStrike" cap="none" normalizeH="0" baseline="0" dirty="0">
                <a:ln>
                  <a:noFill/>
                </a:ln>
                <a:solidFill>
                  <a:srgbClr val="C00000"/>
                </a:solidFill>
                <a:effectLst/>
                <a:latin typeface="Arial" pitchFamily="34" charset="0"/>
                <a:ea typeface="Times New Roman" pitchFamily="18" charset="0"/>
                <a:cs typeface="Arabic Transparent" pitchFamily="2" charset="-78"/>
              </a:rPr>
              <a:t>تطور وتحسن مستمرين</a:t>
            </a:r>
            <a:r>
              <a:rPr kumimoji="0" lang="ar-MA" sz="3200" b="1" i="0" u="none" strike="noStrike" cap="none" normalizeH="0" baseline="0" dirty="0">
                <a:ln>
                  <a:noFill/>
                </a:ln>
                <a:solidFill>
                  <a:schemeClr val="tx1"/>
                </a:solidFill>
                <a:effectLst/>
                <a:latin typeface="Arial" pitchFamily="34" charset="0"/>
                <a:ea typeface="Times New Roman" pitchFamily="18" charset="0"/>
                <a:cs typeface="Arabic Transparent" pitchFamily="2" charset="-78"/>
              </a:rPr>
              <a:t>؛ </a:t>
            </a:r>
            <a:r>
              <a:rPr kumimoji="0" lang="fr-FR" sz="3200" b="1" i="0" u="none" strike="noStrike" cap="none" normalizeH="0" baseline="0" dirty="0">
                <a:ln>
                  <a:noFill/>
                </a:ln>
                <a:solidFill>
                  <a:schemeClr val="tx1"/>
                </a:solidFill>
                <a:effectLst/>
                <a:latin typeface="Arial" pitchFamily="34" charset="0"/>
                <a:cs typeface="Arabic Transparent" pitchFamily="2" charset="-78"/>
              </a:rPr>
              <a:t> </a:t>
            </a:r>
          </a:p>
        </p:txBody>
      </p:sp>
      <p:sp>
        <p:nvSpPr>
          <p:cNvPr id="113666" name="Rectangle 2"/>
          <p:cNvSpPr>
            <a:spLocks noChangeArrowheads="1"/>
          </p:cNvSpPr>
          <p:nvPr/>
        </p:nvSpPr>
        <p:spPr bwMode="auto">
          <a:xfrm>
            <a:off x="71470" y="357167"/>
            <a:ext cx="900112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pPr>
            <a:r>
              <a:rPr kumimoji="0" lang="ar-MA" sz="2800" b="1" i="0" u="none" strike="noStrike" cap="none" normalizeH="0" baseline="0" dirty="0">
                <a:ln>
                  <a:noFill/>
                </a:ln>
                <a:solidFill>
                  <a:schemeClr val="tx1">
                    <a:lumMod val="95000"/>
                    <a:lumOff val="5000"/>
                  </a:schemeClr>
                </a:solidFill>
                <a:effectLst/>
                <a:latin typeface="Arial Unicode MS" pitchFamily="34" charset="-128"/>
                <a:ea typeface="Arial Unicode MS" pitchFamily="34" charset="-128"/>
                <a:cs typeface="Arial Unicode MS" pitchFamily="34" charset="-128"/>
              </a:rPr>
              <a:t>انطلاقا من </a:t>
            </a:r>
            <a:r>
              <a:rPr kumimoji="0" lang="ar-MA" sz="2800" b="1" i="0" u="none" strike="noStrike" cap="none" normalizeH="0" baseline="0" dirty="0" err="1">
                <a:ln>
                  <a:noFill/>
                </a:ln>
                <a:solidFill>
                  <a:schemeClr val="tx1">
                    <a:lumMod val="95000"/>
                    <a:lumOff val="5000"/>
                  </a:schemeClr>
                </a:solidFill>
                <a:effectLst/>
                <a:latin typeface="Arial Unicode MS" pitchFamily="34" charset="-128"/>
                <a:ea typeface="Arial Unicode MS" pitchFamily="34" charset="-128"/>
                <a:cs typeface="Arial Unicode MS" pitchFamily="34" charset="-128"/>
              </a:rPr>
              <a:t>التعاريف</a:t>
            </a:r>
            <a:r>
              <a:rPr kumimoji="0" lang="ar-MA" sz="2800" b="1" i="0" u="none" strike="noStrike" cap="none" normalizeH="0" baseline="0" dirty="0">
                <a:ln>
                  <a:noFill/>
                </a:ln>
                <a:solidFill>
                  <a:schemeClr val="tx1">
                    <a:lumMod val="95000"/>
                    <a:lumOff val="5000"/>
                  </a:schemeClr>
                </a:solidFill>
                <a:effectLst/>
                <a:latin typeface="Arial Unicode MS" pitchFamily="34" charset="-128"/>
                <a:ea typeface="Arial Unicode MS" pitchFamily="34" charset="-128"/>
                <a:cs typeface="Arial Unicode MS" pitchFamily="34" charset="-128"/>
              </a:rPr>
              <a:t> السابقة استخرج</a:t>
            </a:r>
            <a:r>
              <a:rPr kumimoji="0" lang="ar-MA" sz="2800" b="1" i="0" u="none" strike="noStrike" cap="none" normalizeH="0" dirty="0">
                <a:ln>
                  <a:noFill/>
                </a:ln>
                <a:solidFill>
                  <a:schemeClr val="tx1">
                    <a:lumMod val="95000"/>
                    <a:lumOff val="5000"/>
                  </a:schemeClr>
                </a:solidFill>
                <a:effectLst/>
                <a:latin typeface="Arial Unicode MS" pitchFamily="34" charset="-128"/>
                <a:ea typeface="Arial Unicode MS" pitchFamily="34" charset="-128"/>
                <a:cs typeface="Arial Unicode MS" pitchFamily="34" charset="-128"/>
              </a:rPr>
              <a:t>  </a:t>
            </a:r>
            <a:r>
              <a:rPr kumimoji="0" lang="ar-MA" sz="2800" b="1" i="0" u="none" strike="noStrike" cap="none" normalizeH="0" dirty="0" err="1">
                <a:ln>
                  <a:noFill/>
                </a:ln>
                <a:solidFill>
                  <a:schemeClr val="tx1">
                    <a:lumMod val="95000"/>
                    <a:lumOff val="5000"/>
                  </a:schemeClr>
                </a:solidFill>
                <a:effectLst/>
                <a:latin typeface="Arial Unicode MS" pitchFamily="34" charset="-128"/>
                <a:ea typeface="Arial Unicode MS" pitchFamily="34" charset="-128"/>
                <a:cs typeface="Arial Unicode MS" pitchFamily="34" charset="-128"/>
              </a:rPr>
              <a:t>ولفز</a:t>
            </a:r>
            <a:r>
              <a:rPr kumimoji="0" lang="ar-MA" sz="2800" b="1" i="0" u="none" strike="noStrike" cap="none" normalizeH="0" dirty="0">
                <a:ln>
                  <a:noFill/>
                </a:ln>
                <a:solidFill>
                  <a:schemeClr val="tx1">
                    <a:lumMod val="95000"/>
                    <a:lumOff val="5000"/>
                  </a:schemeClr>
                </a:solidFill>
                <a:effectLst/>
                <a:latin typeface="Arial Unicode MS" pitchFamily="34" charset="-128"/>
                <a:ea typeface="Arial Unicode MS" pitchFamily="34" charset="-128"/>
                <a:cs typeface="Arial Unicode MS" pitchFamily="34" charset="-128"/>
              </a:rPr>
              <a:t> (</a:t>
            </a:r>
            <a:r>
              <a:rPr lang="fr-FR" sz="2800" b="1" dirty="0">
                <a:solidFill>
                  <a:schemeClr val="tx1">
                    <a:lumMod val="95000"/>
                    <a:lumOff val="5000"/>
                  </a:schemeClr>
                </a:solidFill>
                <a:latin typeface="Bell MT" pitchFamily="18" charset="0"/>
                <a:ea typeface="Times New Roman" pitchFamily="18" charset="0"/>
              </a:rPr>
              <a:t>Wolfs</a:t>
            </a:r>
            <a:r>
              <a:rPr kumimoji="0" lang="ar-MA" sz="2800" b="1" i="0" u="none" strike="noStrike" cap="none" normalizeH="0" dirty="0">
                <a:ln>
                  <a:noFill/>
                </a:ln>
                <a:solidFill>
                  <a:schemeClr val="tx1">
                    <a:lumMod val="95000"/>
                    <a:lumOff val="5000"/>
                  </a:schemeClr>
                </a:solidFill>
                <a:effectLst/>
                <a:latin typeface="Arial Unicode MS" pitchFamily="34" charset="-128"/>
                <a:ea typeface="Arial Unicode MS" pitchFamily="34" charset="-128"/>
                <a:cs typeface="Arial Unicode MS" pitchFamily="34" charset="-128"/>
              </a:rPr>
              <a:t>) </a:t>
            </a:r>
            <a:r>
              <a:rPr kumimoji="0" lang="ar-MA" sz="2800" b="1" i="0" u="none" strike="noStrike" cap="none" normalizeH="0" baseline="0" dirty="0">
                <a:ln>
                  <a:noFill/>
                </a:ln>
                <a:solidFill>
                  <a:schemeClr val="tx1">
                    <a:lumMod val="95000"/>
                    <a:lumOff val="5000"/>
                  </a:schemeClr>
                </a:solidFill>
                <a:effectLst/>
                <a:latin typeface="Arial Unicode MS" pitchFamily="34" charset="-128"/>
                <a:ea typeface="Arial Unicode MS" pitchFamily="34" charset="-128"/>
                <a:cs typeface="Arial Unicode MS" pitchFamily="34" charset="-128"/>
              </a:rPr>
              <a:t>مجموعة من المؤشرات المرتبطة</a:t>
            </a:r>
            <a:r>
              <a:rPr kumimoji="0" lang="ar-MA" sz="2800" b="1" i="0" u="none" strike="noStrike" cap="none" normalizeH="0" dirty="0">
                <a:ln>
                  <a:noFill/>
                </a:ln>
                <a:solidFill>
                  <a:schemeClr val="tx1">
                    <a:lumMod val="95000"/>
                    <a:lumOff val="5000"/>
                  </a:schemeClr>
                </a:solidFill>
                <a:effectLst/>
                <a:latin typeface="Arial Unicode MS" pitchFamily="34" charset="-128"/>
                <a:ea typeface="Arial Unicode MS" pitchFamily="34" charset="-128"/>
                <a:cs typeface="Arial Unicode MS" pitchFamily="34" charset="-128"/>
              </a:rPr>
              <a:t> ب</a:t>
            </a:r>
            <a:r>
              <a:rPr kumimoji="0" lang="ar-MA" sz="2800" b="1" i="0" u="none" strike="noStrike" cap="none" normalizeH="0" baseline="0" dirty="0">
                <a:ln>
                  <a:noFill/>
                </a:ln>
                <a:solidFill>
                  <a:schemeClr val="tx1">
                    <a:lumMod val="95000"/>
                    <a:lumOff val="5000"/>
                  </a:schemeClr>
                </a:solidFill>
                <a:effectLst/>
                <a:latin typeface="Arial Unicode MS" pitchFamily="34" charset="-128"/>
                <a:ea typeface="Arial Unicode MS" pitchFamily="34" charset="-128"/>
                <a:cs typeface="Arial Unicode MS" pitchFamily="34" charset="-128"/>
              </a:rPr>
              <a:t>مفهوم الكفاية ، وهي كالآتي :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357158" y="214314"/>
          <a:ext cx="8643998" cy="6500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470" y="142852"/>
            <a:ext cx="9001124" cy="646331"/>
          </a:xfrm>
          <a:prstGeom prst="rect">
            <a:avLst/>
          </a:prstGeom>
          <a:ln>
            <a:solidFill>
              <a:schemeClr val="bg1"/>
            </a:solidFill>
          </a:ln>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MA" sz="3600" b="1" dirty="0">
                <a:solidFill>
                  <a:srgbClr val="C00000"/>
                </a:solidFill>
                <a:cs typeface="Arabic Transparent" pitchFamily="2" charset="-78"/>
              </a:rPr>
              <a:t>أنواع وأصناف </a:t>
            </a:r>
            <a:r>
              <a:rPr lang="ar-MA" sz="3600" b="1" dirty="0" err="1">
                <a:solidFill>
                  <a:srgbClr val="C00000"/>
                </a:solidFill>
                <a:cs typeface="Arabic Transparent" pitchFamily="2" charset="-78"/>
              </a:rPr>
              <a:t>الكفايات</a:t>
            </a:r>
            <a:r>
              <a:rPr lang="ar-MA" sz="3600" b="1" dirty="0">
                <a:solidFill>
                  <a:srgbClr val="C00000"/>
                </a:solidFill>
                <a:cs typeface="Arabic Transparent" pitchFamily="2" charset="-78"/>
              </a:rPr>
              <a:t> في المجال التــربوي: </a:t>
            </a:r>
          </a:p>
        </p:txBody>
      </p:sp>
      <p:sp>
        <p:nvSpPr>
          <p:cNvPr id="4" name="Text Box 3"/>
          <p:cNvSpPr txBox="1">
            <a:spLocks noChangeArrowheads="1"/>
          </p:cNvSpPr>
          <p:nvPr/>
        </p:nvSpPr>
        <p:spPr bwMode="auto">
          <a:xfrm>
            <a:off x="4786314" y="2786058"/>
            <a:ext cx="4286280" cy="92869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MA" sz="24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الكفايات</a:t>
            </a:r>
            <a:r>
              <a:rPr kumimoji="0" lang="ar-MA"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 النوعية</a:t>
            </a:r>
            <a:r>
              <a:rPr lang="ar-MA" sz="2400" b="1" dirty="0">
                <a:solidFill>
                  <a:schemeClr val="tx1"/>
                </a:solidFill>
                <a:latin typeface="Arial" pitchFamily="34" charset="0"/>
                <a:ea typeface="Times New Roman" pitchFamily="18" charset="0"/>
                <a:cs typeface="Arial" pitchFamily="34" charset="0"/>
              </a:rPr>
              <a:t> </a:t>
            </a:r>
            <a:r>
              <a:rPr kumimoji="0" lang="ar-MA"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  الخاصة</a:t>
            </a:r>
            <a:r>
              <a:rPr lang="ar-MA" sz="2400" b="1" dirty="0">
                <a:solidFill>
                  <a:schemeClr val="tx1"/>
                </a:solidFill>
                <a:latin typeface="Arial" pitchFamily="34" charset="0"/>
                <a:ea typeface="Times New Roman" pitchFamily="18" charset="0"/>
                <a:cs typeface="Arial" pitchFamily="34" charset="0"/>
              </a:rPr>
              <a:t> : </a:t>
            </a:r>
            <a:endParaRPr kumimoji="0" lang="ar-MA" sz="2400" b="1" i="0" u="none" strike="noStrike" cap="none" normalizeH="0" baseline="0" dirty="0">
              <a:ln>
                <a:noFill/>
              </a:ln>
              <a:solidFill>
                <a:schemeClr val="tx1"/>
              </a:solidFill>
              <a:effectLst/>
              <a:latin typeface="Bell MT" pitchFamily="18" charset="0"/>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fr-FR" sz="2400" b="1" dirty="0">
                <a:solidFill>
                  <a:schemeClr val="tx1"/>
                </a:solidFill>
                <a:latin typeface="Bell MT" pitchFamily="18" charset="0"/>
                <a:ea typeface="Times New Roman" pitchFamily="18" charset="0"/>
                <a:cs typeface="Arial" pitchFamily="34" charset="0"/>
              </a:rPr>
              <a:t>(</a:t>
            </a:r>
            <a:r>
              <a:rPr lang="ar-MA" sz="2400" b="1" dirty="0">
                <a:solidFill>
                  <a:schemeClr val="tx1"/>
                </a:solidFill>
                <a:latin typeface="Bell MT" pitchFamily="18" charset="0"/>
                <a:ea typeface="Times New Roman" pitchFamily="18" charset="0"/>
                <a:cs typeface="Arial" pitchFamily="34" charset="0"/>
              </a:rPr>
              <a:t> </a:t>
            </a:r>
            <a:r>
              <a:rPr lang="fr-FR" sz="2400" b="1" dirty="0">
                <a:solidFill>
                  <a:schemeClr val="tx1"/>
                </a:solidFill>
                <a:latin typeface="Bell MT" pitchFamily="18" charset="0"/>
                <a:ea typeface="Times New Roman" pitchFamily="18" charset="0"/>
                <a:cs typeface="Arial" pitchFamily="34" charset="0"/>
              </a:rPr>
              <a:t>les compétences spécifiques )</a:t>
            </a:r>
            <a:endParaRPr kumimoji="0" lang="ar-MA" sz="2400" b="1" i="0" u="none" strike="noStrike" cap="none" normalizeH="0" baseline="0" dirty="0">
              <a:ln>
                <a:noFill/>
              </a:ln>
              <a:solidFill>
                <a:schemeClr val="tx1"/>
              </a:solidFill>
              <a:effectLst/>
              <a:latin typeface="Bell MT"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MA"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ar-MA" sz="2400" b="1" dirty="0">
              <a:solidFill>
                <a:schemeClr val="tx1"/>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ar-MA" sz="24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5" name="Text Box 1"/>
          <p:cNvSpPr txBox="1">
            <a:spLocks noChangeArrowheads="1"/>
          </p:cNvSpPr>
          <p:nvPr/>
        </p:nvSpPr>
        <p:spPr bwMode="auto">
          <a:xfrm>
            <a:off x="71406" y="2786058"/>
            <a:ext cx="4572032" cy="92869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MA" sz="2400" b="1" i="0" u="none" strike="noStrike" cap="none" normalizeH="0" baseline="0" dirty="0" err="1">
                <a:ln>
                  <a:noFill/>
                </a:ln>
                <a:solidFill>
                  <a:schemeClr val="tx1"/>
                </a:solidFill>
                <a:effectLst/>
                <a:latin typeface="Calibri" pitchFamily="34" charset="0"/>
                <a:ea typeface="Calibri" pitchFamily="34" charset="0"/>
                <a:cs typeface="Arial" pitchFamily="34" charset="0"/>
              </a:rPr>
              <a:t>ال</a:t>
            </a:r>
            <a:r>
              <a:rPr kumimoji="0" lang="ar-SA" sz="2400" b="1" i="0" u="none" strike="noStrike" cap="none" normalizeH="0" baseline="0" dirty="0" err="1">
                <a:ln>
                  <a:noFill/>
                </a:ln>
                <a:solidFill>
                  <a:schemeClr val="tx1"/>
                </a:solidFill>
                <a:effectLst/>
                <a:latin typeface="Calibri" pitchFamily="34" charset="0"/>
                <a:ea typeface="Calibri" pitchFamily="34" charset="0"/>
                <a:cs typeface="Arial" pitchFamily="34" charset="0"/>
              </a:rPr>
              <a:t>كفايات</a:t>
            </a:r>
            <a:r>
              <a:rPr kumimoji="0" lang="ar-SA" sz="2400" b="1" i="0" u="none" strike="noStrike" cap="none" normalizeH="0" baseline="0" dirty="0">
                <a:ln>
                  <a:noFill/>
                </a:ln>
                <a:solidFill>
                  <a:schemeClr val="tx1"/>
                </a:solidFill>
                <a:effectLst/>
                <a:latin typeface="Calibri" pitchFamily="34" charset="0"/>
                <a:ea typeface="Calibri" pitchFamily="34" charset="0"/>
                <a:cs typeface="Arial" pitchFamily="34" charset="0"/>
              </a:rPr>
              <a:t> </a:t>
            </a:r>
            <a:r>
              <a:rPr kumimoji="0" lang="ar-MA" sz="2400" b="1" i="0" u="none" strike="noStrike" cap="none" normalizeH="0" baseline="0" dirty="0" err="1">
                <a:ln>
                  <a:noFill/>
                </a:ln>
                <a:solidFill>
                  <a:schemeClr val="tx1"/>
                </a:solidFill>
                <a:effectLst/>
                <a:latin typeface="Calibri" pitchFamily="34" charset="0"/>
                <a:ea typeface="Calibri" pitchFamily="34" charset="0"/>
                <a:cs typeface="Arial" pitchFamily="34" charset="0"/>
              </a:rPr>
              <a:t>ال</a:t>
            </a:r>
            <a:r>
              <a:rPr kumimoji="0" lang="ar-SA" sz="2400" b="1" i="0" u="none" strike="noStrike" cap="none" normalizeH="0" baseline="0" dirty="0">
                <a:ln>
                  <a:noFill/>
                </a:ln>
                <a:solidFill>
                  <a:schemeClr val="tx1"/>
                </a:solidFill>
                <a:effectLst/>
                <a:latin typeface="Calibri" pitchFamily="34" charset="0"/>
                <a:ea typeface="Calibri" pitchFamily="34" charset="0"/>
                <a:cs typeface="Arial" pitchFamily="34" charset="0"/>
              </a:rPr>
              <a:t>مم</a:t>
            </a:r>
            <a:r>
              <a:rPr kumimoji="0" lang="ar-MA" sz="2400" b="1" i="0" u="none" strike="noStrike" cap="none" normalizeH="0" baseline="0" dirty="0">
                <a:ln>
                  <a:noFill/>
                </a:ln>
                <a:solidFill>
                  <a:schemeClr val="tx1"/>
                </a:solidFill>
                <a:effectLst/>
                <a:latin typeface="Calibri" pitchFamily="34" charset="0"/>
                <a:ea typeface="Calibri" pitchFamily="34" charset="0"/>
                <a:cs typeface="Arial" pitchFamily="34" charset="0"/>
              </a:rPr>
              <a:t>ـ</a:t>
            </a:r>
            <a:r>
              <a:rPr kumimoji="0" lang="ar-SA" sz="2400" b="1" i="0" u="none" strike="noStrike" cap="none" normalizeH="0" baseline="0" dirty="0" err="1">
                <a:ln>
                  <a:noFill/>
                </a:ln>
                <a:solidFill>
                  <a:schemeClr val="tx1"/>
                </a:solidFill>
                <a:effectLst/>
                <a:latin typeface="Calibri" pitchFamily="34" charset="0"/>
                <a:ea typeface="Calibri" pitchFamily="34" charset="0"/>
                <a:cs typeface="Arial" pitchFamily="34" charset="0"/>
              </a:rPr>
              <a:t>تدة</a:t>
            </a:r>
            <a:r>
              <a:rPr lang="ar-MA" sz="2400" b="1" dirty="0">
                <a:latin typeface="Calibri" pitchFamily="34" charset="0"/>
                <a:ea typeface="Calibri" pitchFamily="34" charset="0"/>
                <a:cs typeface="Arial" pitchFamily="34" charset="0"/>
              </a:rPr>
              <a:t>/ </a:t>
            </a:r>
            <a:r>
              <a:rPr lang="ar-MA" sz="2400" b="1" dirty="0" err="1">
                <a:latin typeface="Calibri" pitchFamily="34" charset="0"/>
                <a:ea typeface="Calibri" pitchFamily="34" charset="0"/>
                <a:cs typeface="Arial" pitchFamily="34" charset="0"/>
              </a:rPr>
              <a:t>العرضانية</a:t>
            </a:r>
            <a:r>
              <a:rPr lang="ar-MA" sz="2400" b="1" dirty="0">
                <a:latin typeface="Calibri" pitchFamily="34" charset="0"/>
                <a:ea typeface="Calibri" pitchFamily="34" charset="0"/>
                <a:cs typeface="Arial" pitchFamily="34" charset="0"/>
              </a:rPr>
              <a:t> :</a:t>
            </a:r>
            <a:endParaRPr lang="fr-FR" sz="2400" b="1" dirty="0">
              <a:latin typeface="Calibri" pitchFamily="34" charset="0"/>
              <a:ea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fr-FR" sz="2400" b="1" dirty="0">
                <a:latin typeface="Bell MT" pitchFamily="18" charset="0"/>
                <a:ea typeface="Calibri" pitchFamily="34" charset="0"/>
                <a:cs typeface="Arial" pitchFamily="34" charset="0"/>
              </a:rPr>
              <a:t>(les compétences transversales ) </a:t>
            </a:r>
            <a:r>
              <a:rPr lang="ar-MA" sz="2400" b="1" dirty="0">
                <a:latin typeface="Bell MT" pitchFamily="18" charset="0"/>
                <a:ea typeface="Calibri" pitchFamily="34" charset="0"/>
                <a:cs typeface="Arial" pitchFamily="34" charset="0"/>
              </a:rPr>
              <a:t> </a:t>
            </a:r>
            <a:endParaRPr kumimoji="0" lang="en-US" sz="2400" b="1" i="0" u="none" strike="noStrike" cap="none" normalizeH="0" baseline="0" dirty="0">
              <a:ln>
                <a:noFill/>
              </a:ln>
              <a:solidFill>
                <a:schemeClr val="tx1"/>
              </a:solidFill>
              <a:effectLst/>
              <a:latin typeface="Bell MT" pitchFamily="18" charset="0"/>
              <a:cs typeface="Arial" pitchFamily="34" charset="0"/>
            </a:endParaRPr>
          </a:p>
        </p:txBody>
      </p:sp>
      <p:sp>
        <p:nvSpPr>
          <p:cNvPr id="6" name="Text Box 4"/>
          <p:cNvSpPr txBox="1">
            <a:spLocks noChangeArrowheads="1"/>
          </p:cNvSpPr>
          <p:nvPr/>
        </p:nvSpPr>
        <p:spPr bwMode="auto">
          <a:xfrm>
            <a:off x="5000628" y="3786190"/>
            <a:ext cx="4000528" cy="235745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a:ln>
                  <a:noFill/>
                </a:ln>
                <a:solidFill>
                  <a:schemeClr val="tx1"/>
                </a:solidFill>
                <a:effectLst/>
                <a:latin typeface="Arial" pitchFamily="34" charset="0"/>
                <a:ea typeface="Times New Roman" pitchFamily="18" charset="0"/>
                <a:cs typeface="Arabic Transparent" pitchFamily="2" charset="-78"/>
              </a:rPr>
              <a:t>- </a:t>
            </a:r>
            <a:r>
              <a:rPr lang="ar-MA" sz="2400" b="1" dirty="0">
                <a:solidFill>
                  <a:schemeClr val="tx1"/>
                </a:solidFill>
                <a:latin typeface="Arial" pitchFamily="34" charset="0"/>
                <a:ea typeface="Times New Roman" pitchFamily="18" charset="0"/>
                <a:cs typeface="Arabic Transparent" pitchFamily="2" charset="-78"/>
              </a:rPr>
              <a:t>تشمل كل ما يرتبط </a:t>
            </a:r>
            <a:r>
              <a:rPr lang="ar-MA" sz="2400" b="1" dirty="0" err="1">
                <a:solidFill>
                  <a:schemeClr val="tx1"/>
                </a:solidFill>
                <a:latin typeface="Arial" pitchFamily="34" charset="0"/>
                <a:ea typeface="Times New Roman" pitchFamily="18" charset="0"/>
                <a:cs typeface="Arabic Transparent" pitchFamily="2" charset="-78"/>
              </a:rPr>
              <a:t>ب</a:t>
            </a:r>
            <a:r>
              <a:rPr kumimoji="0" lang="ar-SA" sz="2400" b="1" i="0" u="none" strike="noStrike" cap="none" normalizeH="0" baseline="0" dirty="0">
                <a:ln>
                  <a:noFill/>
                </a:ln>
                <a:solidFill>
                  <a:schemeClr val="tx1"/>
                </a:solidFill>
                <a:effectLst/>
                <a:latin typeface="Arial" pitchFamily="34" charset="0"/>
                <a:ea typeface="Times New Roman" pitchFamily="18" charset="0"/>
                <a:cs typeface="Arabic Transparent" pitchFamily="2" charset="-78"/>
              </a:rPr>
              <a:t>مادة دراسية خاصة</a:t>
            </a:r>
            <a:r>
              <a:rPr kumimoji="0" lang="ar-MA" sz="2400" b="1" i="0" u="none" strike="noStrike" cap="none" normalizeH="0" dirty="0">
                <a:ln>
                  <a:noFill/>
                </a:ln>
                <a:solidFill>
                  <a:schemeClr val="tx1"/>
                </a:solidFill>
                <a:effectLst/>
                <a:latin typeface="Arial" pitchFamily="34" charset="0"/>
                <a:ea typeface="Times New Roman" pitchFamily="18" charset="0"/>
                <a:cs typeface="Arabic Transparent" pitchFamily="2" charset="-78"/>
              </a:rPr>
              <a:t> ( معارف خاصة / مهارات وقدرات خاصة / مواقف واستعدادات تهم مجالا تخصصيا محددا)</a:t>
            </a:r>
            <a:r>
              <a:rPr kumimoji="0" lang="ar-SA" sz="2400" b="1" i="0" u="none" strike="noStrike" cap="none" normalizeH="0" baseline="0" dirty="0">
                <a:ln>
                  <a:noFill/>
                </a:ln>
                <a:solidFill>
                  <a:schemeClr val="tx1"/>
                </a:solidFill>
                <a:effectLst/>
                <a:latin typeface="Arial" pitchFamily="34" charset="0"/>
                <a:ea typeface="Times New Roman" pitchFamily="18" charset="0"/>
                <a:cs typeface="Arabic Transparent" pitchFamily="2" charset="-78"/>
              </a:rPr>
              <a:t>.</a:t>
            </a:r>
            <a:endParaRPr kumimoji="0" lang="en-US" sz="2400" b="1" i="0" u="none" strike="noStrike" cap="none" normalizeH="0" baseline="0" dirty="0">
              <a:ln>
                <a:noFill/>
              </a:ln>
              <a:solidFill>
                <a:schemeClr val="tx1"/>
              </a:solidFill>
              <a:effectLst/>
              <a:latin typeface="Arial" pitchFamily="34" charset="0"/>
              <a:cs typeface="Arabic Transparent"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a:ln>
                  <a:noFill/>
                </a:ln>
                <a:solidFill>
                  <a:schemeClr val="tx1"/>
                </a:solidFill>
                <a:effectLst/>
                <a:latin typeface="Arial" pitchFamily="34" charset="0"/>
                <a:ea typeface="Times New Roman" pitchFamily="18" charset="0"/>
                <a:cs typeface="Arabic Transparent" pitchFamily="2" charset="-78"/>
              </a:rPr>
              <a:t>- ترتبط بنوع محدد من المهام في مواد معينة .</a:t>
            </a:r>
            <a:endParaRPr kumimoji="0" lang="ar-SA" sz="2400" b="1" i="0" u="none" strike="noStrike" cap="none" normalizeH="0" baseline="0" dirty="0">
              <a:ln>
                <a:noFill/>
              </a:ln>
              <a:solidFill>
                <a:schemeClr val="tx1"/>
              </a:solidFill>
              <a:effectLst/>
              <a:latin typeface="Arial" pitchFamily="34" charset="0"/>
              <a:cs typeface="Arabic Transparent" pitchFamily="2" charset="-78"/>
            </a:endParaRPr>
          </a:p>
        </p:txBody>
      </p:sp>
      <p:sp>
        <p:nvSpPr>
          <p:cNvPr id="7" name="Text Box 2"/>
          <p:cNvSpPr txBox="1">
            <a:spLocks noChangeArrowheads="1"/>
          </p:cNvSpPr>
          <p:nvPr/>
        </p:nvSpPr>
        <p:spPr bwMode="auto">
          <a:xfrm>
            <a:off x="214282" y="3786190"/>
            <a:ext cx="4357718" cy="278608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a:ln>
                  <a:noFill/>
                </a:ln>
                <a:solidFill>
                  <a:schemeClr val="tx1"/>
                </a:solidFill>
                <a:effectLst/>
                <a:latin typeface="Arial" pitchFamily="34" charset="0"/>
                <a:ea typeface="Times New Roman" pitchFamily="18" charset="0"/>
                <a:cs typeface="Arabic Transparent" pitchFamily="2" charset="-78"/>
              </a:rPr>
              <a:t>-</a:t>
            </a:r>
            <a:r>
              <a:rPr kumimoji="0" lang="ar-MA" sz="2400" b="1" i="0" u="none" strike="noStrike" cap="none" normalizeH="0" baseline="0" dirty="0">
                <a:ln>
                  <a:noFill/>
                </a:ln>
                <a:solidFill>
                  <a:schemeClr val="tx1"/>
                </a:solidFill>
                <a:effectLst/>
                <a:latin typeface="Arial" pitchFamily="34" charset="0"/>
                <a:ea typeface="Times New Roman" pitchFamily="18" charset="0"/>
                <a:cs typeface="Arabic Transparent" pitchFamily="2" charset="-78"/>
              </a:rPr>
              <a:t>قدرات</a:t>
            </a:r>
            <a:r>
              <a:rPr kumimoji="0" lang="ar-MA" sz="2400" b="1" i="0" u="none" strike="noStrike" cap="none" normalizeH="0" dirty="0">
                <a:ln>
                  <a:noFill/>
                </a:ln>
                <a:solidFill>
                  <a:schemeClr val="tx1"/>
                </a:solidFill>
                <a:effectLst/>
                <a:latin typeface="Arial" pitchFamily="34" charset="0"/>
                <a:ea typeface="Times New Roman" pitchFamily="18" charset="0"/>
                <a:cs typeface="Arabic Transparent" pitchFamily="2" charset="-78"/>
              </a:rPr>
              <a:t> ومهارات ومواقف </a:t>
            </a:r>
            <a:r>
              <a:rPr kumimoji="0" lang="ar-MA" sz="2400" b="1" i="0" u="none" strike="noStrike" cap="none" normalizeH="0" dirty="0" err="1">
                <a:ln>
                  <a:noFill/>
                </a:ln>
                <a:solidFill>
                  <a:schemeClr val="tx1"/>
                </a:solidFill>
                <a:effectLst/>
                <a:latin typeface="Arial" pitchFamily="34" charset="0"/>
                <a:ea typeface="Times New Roman" pitchFamily="18" charset="0"/>
                <a:cs typeface="Arabic Transparent" pitchFamily="2" charset="-78"/>
              </a:rPr>
              <a:t>تتقاطعها</a:t>
            </a:r>
            <a:r>
              <a:rPr kumimoji="0" lang="ar-MA" sz="2400" b="1" i="0" u="none" strike="noStrike" cap="none" normalizeH="0" dirty="0">
                <a:ln>
                  <a:noFill/>
                </a:ln>
                <a:solidFill>
                  <a:schemeClr val="tx1"/>
                </a:solidFill>
                <a:effectLst/>
                <a:latin typeface="Arial" pitchFamily="34" charset="0"/>
                <a:ea typeface="Times New Roman" pitchFamily="18" charset="0"/>
                <a:cs typeface="Arabic Transparent" pitchFamily="2" charset="-78"/>
              </a:rPr>
              <a:t> تخصصات متعددة</a:t>
            </a:r>
            <a:r>
              <a:rPr kumimoji="0" lang="ar-SA" sz="2400" b="1" i="0" u="none" strike="noStrike" cap="none" normalizeH="0" baseline="0" dirty="0">
                <a:ln>
                  <a:noFill/>
                </a:ln>
                <a:solidFill>
                  <a:schemeClr val="tx1"/>
                </a:solidFill>
                <a:effectLst/>
                <a:latin typeface="Arial" pitchFamily="34" charset="0"/>
                <a:ea typeface="Times New Roman" pitchFamily="18" charset="0"/>
                <a:cs typeface="Arabic Transparent" pitchFamily="2" charset="-78"/>
              </a:rPr>
              <a:t>.</a:t>
            </a:r>
            <a:endParaRPr kumimoji="0" lang="en-US" sz="2400" b="1" i="0" u="none" strike="noStrike" cap="none" normalizeH="0" baseline="0" dirty="0">
              <a:ln>
                <a:noFill/>
              </a:ln>
              <a:solidFill>
                <a:schemeClr val="tx1"/>
              </a:solidFill>
              <a:effectLst/>
              <a:latin typeface="Arial" pitchFamily="34" charset="0"/>
              <a:cs typeface="Arabic Transparent"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a:ln>
                  <a:noFill/>
                </a:ln>
                <a:solidFill>
                  <a:schemeClr val="tx1"/>
                </a:solidFill>
                <a:effectLst/>
                <a:latin typeface="Arial" pitchFamily="34" charset="0"/>
                <a:ea typeface="Times New Roman" pitchFamily="18" charset="0"/>
                <a:cs typeface="Arabic Transparent" pitchFamily="2" charset="-78"/>
              </a:rPr>
              <a:t>- تتسم بالغنى وتسهم في إحداث تدخلات متعددة من مواد كثيرة .</a:t>
            </a:r>
            <a:endParaRPr kumimoji="0" lang="en-US" sz="2400" b="1" i="0" u="none" strike="noStrike" cap="none" normalizeH="0" baseline="0" dirty="0">
              <a:ln>
                <a:noFill/>
              </a:ln>
              <a:solidFill>
                <a:schemeClr val="tx1"/>
              </a:solidFill>
              <a:effectLst/>
              <a:latin typeface="Arial" pitchFamily="34" charset="0"/>
              <a:cs typeface="Arabic Transparent"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a:ln>
                  <a:noFill/>
                </a:ln>
                <a:solidFill>
                  <a:schemeClr val="tx1"/>
                </a:solidFill>
                <a:effectLst/>
                <a:latin typeface="Arial" pitchFamily="34" charset="0"/>
                <a:ea typeface="Times New Roman" pitchFamily="18" charset="0"/>
                <a:cs typeface="Arabic Transparent" pitchFamily="2" charset="-78"/>
              </a:rPr>
              <a:t>- يتطلب تحصيلها زمنا أطول</a:t>
            </a:r>
            <a:r>
              <a:rPr lang="ar-MA" sz="2400" b="1" dirty="0">
                <a:latin typeface="Arial" pitchFamily="34" charset="0"/>
                <a:ea typeface="Times New Roman" pitchFamily="18" charset="0"/>
                <a:cs typeface="Arabic Transparent" pitchFamily="2" charset="-78"/>
              </a:rPr>
              <a:t>.</a:t>
            </a:r>
            <a:endParaRPr kumimoji="0" lang="en-US" sz="2400" b="1" i="0" u="none" strike="noStrike" cap="none" normalizeH="0" baseline="0" dirty="0">
              <a:ln>
                <a:noFill/>
              </a:ln>
              <a:solidFill>
                <a:schemeClr val="tx1"/>
              </a:solidFill>
              <a:effectLst/>
              <a:latin typeface="Arial" pitchFamily="34" charset="0"/>
              <a:cs typeface="Arabic Transparent"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MA" sz="2400" b="1" i="0" u="none" strike="noStrike" cap="none" normalizeH="0" baseline="0" dirty="0">
                <a:ln>
                  <a:noFill/>
                </a:ln>
                <a:solidFill>
                  <a:schemeClr val="tx1"/>
                </a:solidFill>
                <a:effectLst/>
                <a:latin typeface="Arial" pitchFamily="34" charset="0"/>
                <a:ea typeface="Times New Roman" pitchFamily="18" charset="0"/>
                <a:cs typeface="Arabic Transparent" pitchFamily="2" charset="-78"/>
              </a:rPr>
              <a:t>- يمتد مجال تطبيقها وتوظيفها إلى وضعيات جديدة ومواد أخرى .</a:t>
            </a:r>
            <a:endParaRPr kumimoji="0" lang="ar-MA" sz="2400" b="1" i="0" u="none" strike="noStrike" cap="none" normalizeH="0" baseline="0" dirty="0">
              <a:ln>
                <a:noFill/>
              </a:ln>
              <a:solidFill>
                <a:schemeClr val="tx1"/>
              </a:solidFill>
              <a:effectLst/>
              <a:latin typeface="Arial" pitchFamily="34" charset="0"/>
              <a:cs typeface="Arabic Transparent" pitchFamily="2" charset="-78"/>
            </a:endParaRPr>
          </a:p>
        </p:txBody>
      </p:sp>
      <p:sp>
        <p:nvSpPr>
          <p:cNvPr id="8" name="Ellipse 7"/>
          <p:cNvSpPr/>
          <p:nvPr/>
        </p:nvSpPr>
        <p:spPr>
          <a:xfrm>
            <a:off x="1428728" y="928670"/>
            <a:ext cx="5357850" cy="1071570"/>
          </a:xfrm>
          <a:prstGeom prst="ellipse">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fontAlgn="base">
              <a:spcBef>
                <a:spcPct val="0"/>
              </a:spcBef>
              <a:spcAft>
                <a:spcPts val="1000"/>
              </a:spcAft>
            </a:pPr>
            <a:r>
              <a:rPr lang="ar-M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Arial" pitchFamily="34" charset="0"/>
                <a:cs typeface="Arabic Transparent" pitchFamily="2" charset="-78"/>
              </a:rPr>
              <a:t>تصنيف </a:t>
            </a:r>
            <a:r>
              <a:rPr lang="ar-MA" sz="2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Arial" pitchFamily="34" charset="0"/>
                <a:cs typeface="Arabic Transparent" pitchFamily="2" charset="-78"/>
              </a:rPr>
              <a:t>ماييـر</a:t>
            </a:r>
            <a:r>
              <a:rPr lang="ar-M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Arial" pitchFamily="34" charset="0"/>
                <a:cs typeface="Arabic Transparent" pitchFamily="2" charset="-78"/>
              </a:rPr>
              <a:t>(الأكثر تداولا) </a:t>
            </a:r>
            <a:endParaRPr lang="fr-FR"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abic Transparent" pitchFamily="2" charset="-78"/>
            </a:endParaRPr>
          </a:p>
        </p:txBody>
      </p:sp>
      <p:cxnSp>
        <p:nvCxnSpPr>
          <p:cNvPr id="10" name="Connecteur droit avec flèche 9"/>
          <p:cNvCxnSpPr/>
          <p:nvPr/>
        </p:nvCxnSpPr>
        <p:spPr>
          <a:xfrm rot="10800000" flipV="1">
            <a:off x="3357554" y="2000240"/>
            <a:ext cx="1071570" cy="785818"/>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12" name="Connecteur droit avec flèche 11"/>
          <p:cNvCxnSpPr/>
          <p:nvPr/>
        </p:nvCxnSpPr>
        <p:spPr>
          <a:xfrm>
            <a:off x="4643438" y="2000240"/>
            <a:ext cx="1500198" cy="714380"/>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2428860" y="357166"/>
            <a:ext cx="4500594" cy="65776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MA" sz="3200" b="1" i="0" u="none" strike="noStrike" cap="none" normalizeH="0" baseline="0" dirty="0">
                <a:ln>
                  <a:noFill/>
                </a:ln>
                <a:solidFill>
                  <a:schemeClr val="tx1"/>
                </a:solidFill>
                <a:effectLst/>
                <a:latin typeface="Arial" pitchFamily="34" charset="0"/>
                <a:ea typeface="Arial" pitchFamily="34" charset="0"/>
                <a:cs typeface="Arabic Transparent" pitchFamily="2" charset="-78"/>
              </a:rPr>
              <a:t>تصنيف</a:t>
            </a:r>
            <a:r>
              <a:rPr lang="ar-MA" sz="3200" b="1" dirty="0">
                <a:solidFill>
                  <a:schemeClr val="tx1"/>
                </a:solidFill>
                <a:latin typeface="Arial" pitchFamily="34" charset="0"/>
                <a:ea typeface="Arial" pitchFamily="34" charset="0"/>
                <a:cs typeface="Arabic Transparent" pitchFamily="2" charset="-78"/>
              </a:rPr>
              <a:t> </a:t>
            </a:r>
            <a:r>
              <a:rPr kumimoji="0" lang="ar-MA" sz="3200" b="1" i="0" u="none" strike="noStrike" cap="none" normalizeH="0" baseline="0" dirty="0">
                <a:ln>
                  <a:noFill/>
                </a:ln>
                <a:solidFill>
                  <a:schemeClr val="tx1"/>
                </a:solidFill>
                <a:effectLst/>
                <a:latin typeface="Arial" pitchFamily="34" charset="0"/>
                <a:ea typeface="Arial" pitchFamily="34" charset="0"/>
                <a:cs typeface="Arabic Transparent" pitchFamily="2" charset="-78"/>
              </a:rPr>
              <a:t>عبد </a:t>
            </a:r>
            <a:r>
              <a:rPr lang="ar-MA" sz="3200" b="1" dirty="0">
                <a:solidFill>
                  <a:schemeClr val="tx1"/>
                </a:solidFill>
                <a:latin typeface="Arial" pitchFamily="34" charset="0"/>
                <a:ea typeface="Arial" pitchFamily="34" charset="0"/>
                <a:cs typeface="Arabic Transparent" pitchFamily="2" charset="-78"/>
              </a:rPr>
              <a:t>الكريم غريب:</a:t>
            </a:r>
            <a:endParaRPr kumimoji="0" lang="fr-FR" sz="3200" b="1" i="0" u="none" strike="noStrike" cap="none" normalizeH="0" baseline="0" dirty="0">
              <a:ln>
                <a:noFill/>
              </a:ln>
              <a:solidFill>
                <a:schemeClr val="tx1"/>
              </a:solidFill>
              <a:effectLst/>
              <a:latin typeface="Arial" pitchFamily="34" charset="0"/>
              <a:cs typeface="Arabic Transparent" pitchFamily="2" charset="-78"/>
            </a:endParaRPr>
          </a:p>
        </p:txBody>
      </p:sp>
      <p:sp>
        <p:nvSpPr>
          <p:cNvPr id="4" name="Ellipse 3"/>
          <p:cNvSpPr/>
          <p:nvPr/>
        </p:nvSpPr>
        <p:spPr>
          <a:xfrm>
            <a:off x="785786" y="1500174"/>
            <a:ext cx="3357586" cy="207170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ar-MA" sz="3200" b="1" dirty="0" err="1">
                <a:solidFill>
                  <a:schemeClr val="tx1"/>
                </a:solidFill>
                <a:cs typeface="Arabic Transparent" pitchFamily="2" charset="-78"/>
              </a:rPr>
              <a:t>الكفايات</a:t>
            </a:r>
            <a:r>
              <a:rPr lang="ar-MA" sz="3200" b="1" dirty="0">
                <a:solidFill>
                  <a:schemeClr val="tx1"/>
                </a:solidFill>
                <a:cs typeface="Arabic Transparent" pitchFamily="2" charset="-78"/>
              </a:rPr>
              <a:t> الدنيا </a:t>
            </a:r>
            <a:endParaRPr lang="fr-FR" sz="3200" b="1" dirty="0">
              <a:solidFill>
                <a:schemeClr val="tx1"/>
              </a:solidFill>
              <a:cs typeface="Arabic Transparent" pitchFamily="2" charset="-78"/>
            </a:endParaRPr>
          </a:p>
        </p:txBody>
      </p:sp>
      <p:sp>
        <p:nvSpPr>
          <p:cNvPr id="5" name="Ellipse 4"/>
          <p:cNvSpPr/>
          <p:nvPr/>
        </p:nvSpPr>
        <p:spPr>
          <a:xfrm>
            <a:off x="5572132" y="1357298"/>
            <a:ext cx="3214710" cy="192882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ar-MA" sz="2800" b="1" dirty="0">
              <a:solidFill>
                <a:schemeClr val="tx1"/>
              </a:solidFill>
              <a:cs typeface="Arabic Transparent" pitchFamily="2" charset="-78"/>
            </a:endParaRPr>
          </a:p>
          <a:p>
            <a:pPr algn="ctr"/>
            <a:r>
              <a:rPr lang="ar-MA" sz="2800" b="1" dirty="0" err="1">
                <a:solidFill>
                  <a:schemeClr val="tx1"/>
                </a:solidFill>
                <a:cs typeface="Arabic Transparent" pitchFamily="2" charset="-78"/>
              </a:rPr>
              <a:t>الكفايات</a:t>
            </a:r>
            <a:r>
              <a:rPr lang="ar-MA" sz="2800" b="1" dirty="0">
                <a:solidFill>
                  <a:schemeClr val="tx1"/>
                </a:solidFill>
                <a:cs typeface="Arabic Transparent" pitchFamily="2" charset="-78"/>
              </a:rPr>
              <a:t> القصوى  </a:t>
            </a:r>
            <a:endParaRPr lang="fr-FR" sz="2800" b="1" dirty="0">
              <a:solidFill>
                <a:schemeClr val="tx1"/>
              </a:solidFill>
              <a:cs typeface="Arabic Transparent" pitchFamily="2" charset="-78"/>
            </a:endParaRPr>
          </a:p>
        </p:txBody>
      </p:sp>
      <p:sp>
        <p:nvSpPr>
          <p:cNvPr id="6" name="Text Box 4"/>
          <p:cNvSpPr txBox="1">
            <a:spLocks noChangeArrowheads="1"/>
          </p:cNvSpPr>
          <p:nvPr/>
        </p:nvSpPr>
        <p:spPr bwMode="auto">
          <a:xfrm>
            <a:off x="357158" y="3571876"/>
            <a:ext cx="4143404" cy="3071834"/>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pPr algn="justLow" rtl="1" fontAlgn="base">
              <a:spcBef>
                <a:spcPct val="0"/>
              </a:spcBef>
              <a:spcAft>
                <a:spcPct val="0"/>
              </a:spcAft>
            </a:pPr>
            <a:r>
              <a:rPr lang="ar-SA" sz="2400" b="1" dirty="0">
                <a:solidFill>
                  <a:schemeClr val="tx1"/>
                </a:solidFill>
              </a:rPr>
              <a:t>تقترن بالدرجة السفلى من المع</a:t>
            </a:r>
            <a:r>
              <a:rPr lang="ar-MA" sz="2400" b="1" dirty="0">
                <a:solidFill>
                  <a:schemeClr val="tx1"/>
                </a:solidFill>
              </a:rPr>
              <a:t>ا</a:t>
            </a:r>
            <a:r>
              <a:rPr lang="ar-SA" sz="2400" b="1" dirty="0">
                <a:solidFill>
                  <a:schemeClr val="tx1"/>
                </a:solidFill>
              </a:rPr>
              <a:t>رف والمهارات أي الدرجة التي نحكم على قبولها اعتمادا على معايير </a:t>
            </a:r>
            <a:r>
              <a:rPr lang="ar-MA" sz="2400" b="1" dirty="0">
                <a:solidFill>
                  <a:schemeClr val="tx1"/>
                </a:solidFill>
              </a:rPr>
              <a:t>ت</a:t>
            </a:r>
            <a:r>
              <a:rPr lang="ar-SA" sz="2400" b="1" dirty="0">
                <a:solidFill>
                  <a:schemeClr val="tx1"/>
                </a:solidFill>
              </a:rPr>
              <a:t>كون معلن</a:t>
            </a:r>
            <a:r>
              <a:rPr lang="ar-MA" sz="2400" b="1" dirty="0">
                <a:solidFill>
                  <a:schemeClr val="tx1"/>
                </a:solidFill>
              </a:rPr>
              <a:t>ة</a:t>
            </a:r>
            <a:r>
              <a:rPr lang="ar-SA" sz="2400" b="1" dirty="0">
                <a:solidFill>
                  <a:schemeClr val="tx1"/>
                </a:solidFill>
              </a:rPr>
              <a:t> نسبيا، فالكفاية الدنيا تعرف كمعرفة معمقة نسبيا في مادة ما، أو كمهارة معترف بها وهي بهذا تختلف عن الجودة والامتياز وبذلك فهي تدل على القدرة للقيام بمهمة ما بشكل مقنع.</a:t>
            </a:r>
            <a:endParaRPr lang="fr-FR" sz="2400" b="1" dirty="0">
              <a:solidFill>
                <a:schemeClr val="tx1"/>
              </a:solidFill>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pitchFamily="34" charset="0"/>
              <a:cs typeface="Arial" pitchFamily="34" charset="0"/>
            </a:endParaRPr>
          </a:p>
        </p:txBody>
      </p:sp>
      <p:sp>
        <p:nvSpPr>
          <p:cNvPr id="7" name="Text Box 2"/>
          <p:cNvSpPr txBox="1">
            <a:spLocks noChangeArrowheads="1"/>
          </p:cNvSpPr>
          <p:nvPr/>
        </p:nvSpPr>
        <p:spPr bwMode="auto">
          <a:xfrm>
            <a:off x="4857752" y="3357562"/>
            <a:ext cx="4143404" cy="178595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algn="justLow" rtl="1" fontAlgn="base">
              <a:spcBef>
                <a:spcPct val="0"/>
              </a:spcBef>
              <a:spcAft>
                <a:spcPct val="0"/>
              </a:spcAft>
            </a:pPr>
            <a:r>
              <a:rPr lang="ar-MA" sz="2400" b="1" dirty="0">
                <a:solidFill>
                  <a:schemeClr val="tx1"/>
                </a:solidFill>
              </a:rPr>
              <a:t>تميز</a:t>
            </a:r>
            <a:r>
              <a:rPr lang="ar-SA" sz="2400" b="1" dirty="0">
                <a:solidFill>
                  <a:schemeClr val="tx1"/>
                </a:solidFill>
              </a:rPr>
              <a:t> </a:t>
            </a:r>
            <a:r>
              <a:rPr lang="ar-MA" sz="2400" b="1" dirty="0">
                <a:solidFill>
                  <a:schemeClr val="tx1"/>
                </a:solidFill>
              </a:rPr>
              <a:t>ب</a:t>
            </a:r>
            <a:r>
              <a:rPr lang="ar-SA" sz="2400" b="1" dirty="0">
                <a:solidFill>
                  <a:schemeClr val="tx1"/>
                </a:solidFill>
              </a:rPr>
              <a:t>الجودة </a:t>
            </a:r>
            <a:r>
              <a:rPr lang="ar-SA" sz="2400" b="1" dirty="0" err="1">
                <a:solidFill>
                  <a:schemeClr val="tx1"/>
                </a:solidFill>
              </a:rPr>
              <a:t>و</a:t>
            </a:r>
            <a:r>
              <a:rPr lang="ar-MA" sz="2400" b="1" dirty="0">
                <a:solidFill>
                  <a:schemeClr val="tx1"/>
                </a:solidFill>
              </a:rPr>
              <a:t>الامتياز في عملية الانجاز</a:t>
            </a:r>
            <a:r>
              <a:rPr lang="ar-SA" sz="2400" b="1" dirty="0">
                <a:solidFill>
                  <a:schemeClr val="tx1"/>
                </a:solidFill>
              </a:rPr>
              <a:t>، وهي تمثل حالة من الإتمام </a:t>
            </a:r>
            <a:r>
              <a:rPr lang="fr-FR" sz="2400" b="1" dirty="0">
                <a:solidFill>
                  <a:schemeClr val="tx1"/>
                </a:solidFill>
              </a:rPr>
              <a:t>Accomplissement</a:t>
            </a:r>
            <a:r>
              <a:rPr lang="ar-SA" sz="2400" b="1" dirty="0">
                <a:solidFill>
                  <a:schemeClr val="tx1"/>
                </a:solidFill>
              </a:rPr>
              <a:t> </a:t>
            </a:r>
            <a:r>
              <a:rPr lang="ar-MA" sz="2400" b="1" dirty="0">
                <a:solidFill>
                  <a:schemeClr val="tx1"/>
                </a:solidFill>
              </a:rPr>
              <a:t>ب</a:t>
            </a:r>
            <a:r>
              <a:rPr lang="ar-SA" sz="2400" b="1" dirty="0">
                <a:solidFill>
                  <a:schemeClr val="tx1"/>
                </a:solidFill>
              </a:rPr>
              <a:t>درجة عالية، ترتبط أساسا بالموهوبين العباقرة.</a:t>
            </a:r>
            <a:endParaRPr lang="fr-FR" sz="2400" b="1" dirty="0">
              <a:solidFill>
                <a:schemeClr val="tx1"/>
              </a:solidFill>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MA" sz="2400" b="1" i="0" u="none" strike="noStrike" cap="none" normalizeH="0" baseline="0" dirty="0">
              <a:ln>
                <a:noFill/>
              </a:ln>
              <a:solidFill>
                <a:schemeClr val="tx1"/>
              </a:solidFill>
              <a:effectLst/>
              <a:latin typeface="Arial" pitchFamily="34" charset="0"/>
              <a:cs typeface="Arial" pitchFamily="34" charset="0"/>
            </a:endParaRPr>
          </a:p>
        </p:txBody>
      </p:sp>
      <p:cxnSp>
        <p:nvCxnSpPr>
          <p:cNvPr id="9" name="Connecteur droit avec flèche 8"/>
          <p:cNvCxnSpPr>
            <a:stCxn id="3" idx="2"/>
          </p:cNvCxnSpPr>
          <p:nvPr/>
        </p:nvCxnSpPr>
        <p:spPr>
          <a:xfrm rot="16200000" flipH="1">
            <a:off x="4811583" y="882501"/>
            <a:ext cx="770998" cy="1035851"/>
          </a:xfrm>
          <a:prstGeom prst="straightConnector1">
            <a:avLst/>
          </a:prstGeom>
          <a:ln w="57150">
            <a:solidFill>
              <a:srgbClr val="1E096D"/>
            </a:solidFill>
            <a:tailEnd type="arrow"/>
          </a:ln>
        </p:spPr>
        <p:style>
          <a:lnRef idx="3">
            <a:schemeClr val="dk1"/>
          </a:lnRef>
          <a:fillRef idx="0">
            <a:schemeClr val="dk1"/>
          </a:fillRef>
          <a:effectRef idx="2">
            <a:schemeClr val="dk1"/>
          </a:effectRef>
          <a:fontRef idx="minor">
            <a:schemeClr val="tx1"/>
          </a:fontRef>
        </p:style>
      </p:cxnSp>
      <p:cxnSp>
        <p:nvCxnSpPr>
          <p:cNvPr id="11" name="Connecteur droit avec flèche 10"/>
          <p:cNvCxnSpPr/>
          <p:nvPr/>
        </p:nvCxnSpPr>
        <p:spPr>
          <a:xfrm rot="10800000" flipV="1">
            <a:off x="3786182" y="1071546"/>
            <a:ext cx="857256" cy="785818"/>
          </a:xfrm>
          <a:prstGeom prst="straightConnector1">
            <a:avLst/>
          </a:prstGeom>
          <a:ln w="57150">
            <a:solidFill>
              <a:srgbClr val="1E096D"/>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nvGraphicFramePr>
        <p:xfrm>
          <a:off x="214282" y="722322"/>
          <a:ext cx="8858312" cy="3635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14282" y="4429132"/>
            <a:ext cx="4143404"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ar-MA" sz="2400" b="1" dirty="0">
                <a:solidFill>
                  <a:schemeClr val="bg1"/>
                </a:solidFill>
                <a:cs typeface="Arabic Transparent" pitchFamily="2" charset="-78"/>
              </a:rPr>
              <a:t>وهي تشمل كل ما يجب على المتعلم القيام </a:t>
            </a:r>
            <a:r>
              <a:rPr lang="ar-MA" sz="2400" b="1" dirty="0" err="1">
                <a:solidFill>
                  <a:schemeClr val="bg1"/>
                </a:solidFill>
                <a:cs typeface="Arabic Transparent" pitchFamily="2" charset="-78"/>
              </a:rPr>
              <a:t>به</a:t>
            </a:r>
            <a:r>
              <a:rPr lang="ar-MA" sz="2400" b="1" dirty="0">
                <a:solidFill>
                  <a:schemeClr val="bg1"/>
                </a:solidFill>
                <a:cs typeface="Arabic Transparent" pitchFamily="2" charset="-78"/>
              </a:rPr>
              <a:t> وانجازه في وضعيات </a:t>
            </a:r>
            <a:r>
              <a:rPr lang="ar-MA" sz="2400" b="1" dirty="0" err="1">
                <a:solidFill>
                  <a:schemeClr val="bg1"/>
                </a:solidFill>
                <a:cs typeface="Arabic Transparent" pitchFamily="2" charset="-78"/>
              </a:rPr>
              <a:t>تعلمية</a:t>
            </a:r>
            <a:r>
              <a:rPr lang="ar-MA" sz="2400" b="1" dirty="0">
                <a:solidFill>
                  <a:schemeClr val="bg1"/>
                </a:solidFill>
                <a:cs typeface="Arabic Transparent" pitchFamily="2" charset="-78"/>
              </a:rPr>
              <a:t> محددة</a:t>
            </a:r>
            <a:endParaRPr lang="fr-FR" sz="2400" b="1" dirty="0">
              <a:solidFill>
                <a:schemeClr val="bg1"/>
              </a:solidFill>
              <a:cs typeface="Arabic Transparent" pitchFamily="2" charset="-78"/>
            </a:endParaRPr>
          </a:p>
        </p:txBody>
      </p:sp>
      <p:sp>
        <p:nvSpPr>
          <p:cNvPr id="1026" name="Rectangle 2"/>
          <p:cNvSpPr>
            <a:spLocks noChangeArrowheads="1"/>
          </p:cNvSpPr>
          <p:nvPr/>
        </p:nvSpPr>
        <p:spPr bwMode="auto">
          <a:xfrm>
            <a:off x="4643438" y="4443249"/>
            <a:ext cx="4357686" cy="1200329"/>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ar-MA" sz="2400" b="1" dirty="0">
                <a:solidFill>
                  <a:schemeClr val="bg1"/>
                </a:solidFill>
                <a:latin typeface="Arial" pitchFamily="34" charset="0"/>
                <a:ea typeface="Times New Roman" pitchFamily="18" charset="0"/>
                <a:cs typeface="Arabic Transparent" pitchFamily="2" charset="-78"/>
              </a:rPr>
              <a:t>ت</a:t>
            </a:r>
            <a:r>
              <a:rPr kumimoji="0" lang="ar-MA" sz="2400" b="1" i="0" u="none" strike="noStrike" cap="none" normalizeH="0" baseline="0" dirty="0">
                <a:ln>
                  <a:noFill/>
                </a:ln>
                <a:solidFill>
                  <a:schemeClr val="bg1"/>
                </a:solidFill>
                <a:effectLst/>
                <a:latin typeface="Arial" pitchFamily="34" charset="0"/>
                <a:ea typeface="Times New Roman" pitchFamily="18" charset="0"/>
                <a:cs typeface="Arabic Transparent" pitchFamily="2" charset="-78"/>
              </a:rPr>
              <a:t>تمثل في القدرات</a:t>
            </a:r>
            <a:r>
              <a:rPr kumimoji="0" lang="ar-MA" sz="2400" b="1" i="0" u="none" strike="noStrike" cap="none" normalizeH="0" dirty="0">
                <a:ln>
                  <a:noFill/>
                </a:ln>
                <a:solidFill>
                  <a:schemeClr val="bg1"/>
                </a:solidFill>
                <a:effectLst/>
                <a:latin typeface="Arial" pitchFamily="34" charset="0"/>
                <a:ea typeface="Times New Roman" pitchFamily="18" charset="0"/>
                <a:cs typeface="Arabic Transparent" pitchFamily="2" charset="-78"/>
              </a:rPr>
              <a:t> والمهارات </a:t>
            </a:r>
            <a:r>
              <a:rPr kumimoji="0" lang="ar-MA" sz="2400" b="1" i="0" u="none" strike="noStrike" cap="none" normalizeH="0" baseline="0" dirty="0">
                <a:ln>
                  <a:noFill/>
                </a:ln>
                <a:solidFill>
                  <a:schemeClr val="bg1"/>
                </a:solidFill>
                <a:effectLst/>
                <a:latin typeface="Arial" pitchFamily="34" charset="0"/>
                <a:ea typeface="Times New Roman" pitchFamily="18" charset="0"/>
                <a:cs typeface="Arabic Transparent" pitchFamily="2" charset="-78"/>
              </a:rPr>
              <a:t>المنهجية، واستراتيجيات التعلم  والتي تمكن المتعلم من تحقيق </a:t>
            </a:r>
            <a:r>
              <a:rPr kumimoji="0" lang="ar-MA" sz="2400" b="1" i="0" u="none" strike="noStrike" cap="none" normalizeH="0" baseline="0" dirty="0" err="1">
                <a:ln>
                  <a:noFill/>
                </a:ln>
                <a:solidFill>
                  <a:schemeClr val="bg1"/>
                </a:solidFill>
                <a:effectLst/>
                <a:latin typeface="Arial" pitchFamily="34" charset="0"/>
                <a:ea typeface="Times New Roman" pitchFamily="18" charset="0"/>
                <a:cs typeface="Arabic Transparent" pitchFamily="2" charset="-78"/>
              </a:rPr>
              <a:t>الكفايات</a:t>
            </a:r>
            <a:r>
              <a:rPr kumimoji="0" lang="ar-MA" sz="2400" b="1" i="0" u="none" strike="noStrike" cap="none" normalizeH="0" baseline="0" dirty="0">
                <a:ln>
                  <a:noFill/>
                </a:ln>
                <a:solidFill>
                  <a:schemeClr val="bg1"/>
                </a:solidFill>
                <a:effectLst/>
                <a:latin typeface="Arial" pitchFamily="34" charset="0"/>
                <a:ea typeface="Times New Roman" pitchFamily="18" charset="0"/>
                <a:cs typeface="Arabic Transparent" pitchFamily="2" charset="-78"/>
              </a:rPr>
              <a:t> المنتجة / النهائية.</a:t>
            </a:r>
            <a:endParaRPr kumimoji="0" lang="ar-MA" sz="2400" b="1" i="0" u="none" strike="noStrike" cap="none" normalizeH="0" baseline="0" dirty="0">
              <a:ln>
                <a:noFill/>
              </a:ln>
              <a:solidFill>
                <a:schemeClr val="bg1"/>
              </a:solidFill>
              <a:effectLst/>
              <a:latin typeface="Arial" pitchFamily="34" charset="0"/>
              <a:cs typeface="Arabic Transparent" pitchFamily="2" charset="-78"/>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4612" y="2657299"/>
            <a:ext cx="3929090" cy="1200329"/>
          </a:xfrm>
          <a:prstGeom prst="rect">
            <a:avLst/>
          </a:prstGeom>
          <a:scene3d>
            <a:camera prst="orthographicFront"/>
            <a:lightRig rig="threePt" dir="t"/>
          </a:scene3d>
          <a:sp3d>
            <a:bevelT w="101600" prst="riblet"/>
          </a:sp3d>
        </p:spPr>
        <p:style>
          <a:lnRef idx="1">
            <a:schemeClr val="accent2"/>
          </a:lnRef>
          <a:fillRef idx="2">
            <a:schemeClr val="accent2"/>
          </a:fillRef>
          <a:effectRef idx="1">
            <a:schemeClr val="accent2"/>
          </a:effectRef>
          <a:fontRef idx="minor">
            <a:schemeClr val="dk1"/>
          </a:fontRef>
        </p:style>
        <p:txBody>
          <a:bodyPr wrap="square">
            <a:spAutoFit/>
          </a:bodyPr>
          <a:lstStyle/>
          <a:p>
            <a:pPr algn="ctr" rtl="1"/>
            <a:r>
              <a:rPr lang="ar-MA" sz="2400" b="1" dirty="0">
                <a:cs typeface="Arabic Transparent" pitchFamily="2" charset="-78"/>
              </a:rPr>
              <a:t>أنــواع </a:t>
            </a:r>
            <a:r>
              <a:rPr lang="ar-MA" sz="2400" b="1" dirty="0" err="1">
                <a:cs typeface="Arabic Transparent" pitchFamily="2" charset="-78"/>
              </a:rPr>
              <a:t>الكفـايات</a:t>
            </a:r>
            <a:r>
              <a:rPr lang="ar-MA" sz="2400" b="1" dirty="0">
                <a:cs typeface="Arabic Transparent" pitchFamily="2" charset="-78"/>
              </a:rPr>
              <a:t> بالنموذج الكندي حسب الوثيقة  الصادرة عن </a:t>
            </a:r>
            <a:r>
              <a:rPr lang="ar-SA" sz="2400" b="1" dirty="0">
                <a:cs typeface="Arabic Transparent" pitchFamily="2" charset="-78"/>
              </a:rPr>
              <a:t>وزارة التربية الوطنية في منطقة </a:t>
            </a:r>
            <a:r>
              <a:rPr lang="ar-SA" sz="2400" b="1" dirty="0" err="1">
                <a:cs typeface="Arabic Transparent" pitchFamily="2" charset="-78"/>
              </a:rPr>
              <a:t>كبيك</a:t>
            </a:r>
            <a:r>
              <a:rPr lang="ar-MA" sz="2400" b="1" dirty="0">
                <a:cs typeface="Arabic Transparent" pitchFamily="2" charset="-78"/>
              </a:rPr>
              <a:t>. </a:t>
            </a:r>
            <a:endParaRPr lang="fr-FR" sz="2400" b="1" dirty="0">
              <a:cs typeface="Arabic Transparent" pitchFamily="2" charset="-78"/>
            </a:endParaRPr>
          </a:p>
        </p:txBody>
      </p:sp>
      <p:sp>
        <p:nvSpPr>
          <p:cNvPr id="4" name="Rectangle 3"/>
          <p:cNvSpPr/>
          <p:nvPr/>
        </p:nvSpPr>
        <p:spPr>
          <a:xfrm rot="19863136">
            <a:off x="683304" y="2143116"/>
            <a:ext cx="3429024" cy="461665"/>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rtl="1"/>
            <a:r>
              <a:rPr lang="ar-MA" sz="2400" b="1" dirty="0" err="1">
                <a:solidFill>
                  <a:schemeClr val="tx1"/>
                </a:solidFill>
                <a:cs typeface="Arabic Transparent" pitchFamily="2" charset="-78"/>
              </a:rPr>
              <a:t>الكفايات</a:t>
            </a:r>
            <a:r>
              <a:rPr lang="ar-MA" sz="2400" b="1" dirty="0">
                <a:solidFill>
                  <a:schemeClr val="tx1"/>
                </a:solidFill>
                <a:cs typeface="Arabic Transparent" pitchFamily="2" charset="-78"/>
              </a:rPr>
              <a:t> الفكرية </a:t>
            </a:r>
            <a:endParaRPr lang="fr-FR" sz="2400" dirty="0">
              <a:solidFill>
                <a:schemeClr val="tx1"/>
              </a:solidFill>
              <a:cs typeface="Arabic Transparent" pitchFamily="2" charset="-78"/>
            </a:endParaRPr>
          </a:p>
        </p:txBody>
      </p:sp>
      <p:sp>
        <p:nvSpPr>
          <p:cNvPr id="6" name="Rectangle 5"/>
          <p:cNvSpPr/>
          <p:nvPr/>
        </p:nvSpPr>
        <p:spPr>
          <a:xfrm rot="20012348">
            <a:off x="5220262" y="3954468"/>
            <a:ext cx="3429024" cy="4616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rtl="1"/>
            <a:r>
              <a:rPr lang="ar-MA" sz="2400" b="1" dirty="0" err="1">
                <a:solidFill>
                  <a:schemeClr val="tx1"/>
                </a:solidFill>
                <a:cs typeface="Arabic Transparent" pitchFamily="2" charset="-78"/>
              </a:rPr>
              <a:t>الكفايات</a:t>
            </a:r>
            <a:r>
              <a:rPr lang="ar-MA" sz="2400" b="1" dirty="0">
                <a:solidFill>
                  <a:schemeClr val="tx1"/>
                </a:solidFill>
                <a:cs typeface="Arabic Transparent" pitchFamily="2" charset="-78"/>
              </a:rPr>
              <a:t> التواصلية </a:t>
            </a:r>
            <a:endParaRPr lang="fr-FR" sz="2400" b="1" dirty="0">
              <a:solidFill>
                <a:schemeClr val="tx1"/>
              </a:solidFill>
              <a:cs typeface="Arabic Transparent" pitchFamily="2" charset="-78"/>
            </a:endParaRPr>
          </a:p>
        </p:txBody>
      </p:sp>
      <p:sp>
        <p:nvSpPr>
          <p:cNvPr id="7" name="Rectangle 6"/>
          <p:cNvSpPr/>
          <p:nvPr/>
        </p:nvSpPr>
        <p:spPr>
          <a:xfrm rot="1059625">
            <a:off x="917889" y="4101148"/>
            <a:ext cx="3429024" cy="461665"/>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rtl="1"/>
            <a:r>
              <a:rPr lang="ar-MA" sz="2400" b="1" dirty="0" err="1">
                <a:solidFill>
                  <a:schemeClr val="tx1"/>
                </a:solidFill>
                <a:cs typeface="Arabic Transparent" pitchFamily="2" charset="-78"/>
              </a:rPr>
              <a:t>الكفايات</a:t>
            </a:r>
            <a:r>
              <a:rPr lang="ar-MA" sz="2400" b="1" dirty="0">
                <a:solidFill>
                  <a:schemeClr val="tx1"/>
                </a:solidFill>
                <a:cs typeface="Arabic Transparent" pitchFamily="2" charset="-78"/>
              </a:rPr>
              <a:t> المنهجية </a:t>
            </a:r>
            <a:endParaRPr lang="fr-FR" sz="2400" b="1" dirty="0">
              <a:solidFill>
                <a:schemeClr val="tx1"/>
              </a:solidFill>
              <a:cs typeface="Arabic Transparent" pitchFamily="2" charset="-78"/>
            </a:endParaRPr>
          </a:p>
        </p:txBody>
      </p:sp>
      <p:sp>
        <p:nvSpPr>
          <p:cNvPr id="8" name="Rectangle 7"/>
          <p:cNvSpPr/>
          <p:nvPr/>
        </p:nvSpPr>
        <p:spPr>
          <a:xfrm rot="1302442">
            <a:off x="5108273" y="1992374"/>
            <a:ext cx="3429024" cy="4616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rtl="1"/>
            <a:r>
              <a:rPr lang="ar-MA" sz="2400" b="1" dirty="0" err="1">
                <a:solidFill>
                  <a:schemeClr val="tx1"/>
                </a:solidFill>
                <a:cs typeface="Arabic Transparent" pitchFamily="2" charset="-78"/>
              </a:rPr>
              <a:t>الكفايات</a:t>
            </a:r>
            <a:r>
              <a:rPr lang="ar-MA" sz="2400" b="1" dirty="0">
                <a:solidFill>
                  <a:schemeClr val="tx1"/>
                </a:solidFill>
                <a:cs typeface="Arabic Transparent" pitchFamily="2" charset="-78"/>
              </a:rPr>
              <a:t> الوجدانية </a:t>
            </a:r>
            <a:endParaRPr lang="fr-FR" sz="2400" b="1" dirty="0">
              <a:solidFill>
                <a:schemeClr val="tx1"/>
              </a:solidFill>
              <a:cs typeface="Arabic Transparent" pitchFamily="2" charset="-78"/>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14282" y="357166"/>
            <a:ext cx="8750206" cy="609674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spcBef>
                <a:spcPts val="600"/>
              </a:spcBef>
              <a:spcAft>
                <a:spcPts val="600"/>
              </a:spcAft>
              <a:buClrTx/>
              <a:buSzTx/>
              <a:buFontTx/>
              <a:buNone/>
              <a:tabLst/>
            </a:pPr>
            <a:endParaRPr kumimoji="0" lang="ar-MA" sz="2400" b="1" i="0" u="none" strike="noStrike" cap="none" normalizeH="0" baseline="0" dirty="0">
              <a:ln>
                <a:noFill/>
              </a:ln>
              <a:solidFill>
                <a:schemeClr val="tx1"/>
              </a:solidFill>
              <a:effectLst/>
              <a:latin typeface="Arial" pitchFamily="34" charset="0"/>
              <a:ea typeface="Arial" pitchFamily="34" charset="0"/>
              <a:cs typeface="Arabic Transparent" pitchFamily="2" charset="-78"/>
            </a:endParaRPr>
          </a:p>
          <a:p>
            <a:pPr marL="0" marR="0" lvl="0" indent="0" algn="ctr" defTabSz="914400" rtl="1" eaLnBrk="1" fontAlgn="base" latinLnBrk="0" hangingPunct="1">
              <a:spcBef>
                <a:spcPts val="600"/>
              </a:spcBef>
              <a:spcAft>
                <a:spcPts val="600"/>
              </a:spcAft>
              <a:buClrTx/>
              <a:buSzTx/>
              <a:buFontTx/>
              <a:buNone/>
              <a:tabLst/>
            </a:pPr>
            <a:r>
              <a:rPr kumimoji="0" lang="ar-SA" sz="3200" b="1" i="0" u="none" strike="noStrike" cap="none" normalizeH="0" baseline="0" dirty="0">
                <a:ln>
                  <a:noFill/>
                </a:ln>
                <a:solidFill>
                  <a:schemeClr val="tx1"/>
                </a:solidFill>
                <a:effectLst/>
                <a:latin typeface="Arial" pitchFamily="34" charset="0"/>
                <a:ea typeface="Arial" pitchFamily="34" charset="0"/>
                <a:cs typeface="Arabic Transparent" pitchFamily="2" charset="-78"/>
              </a:rPr>
              <a:t>ركزت الوثيقة الإطار </a:t>
            </a:r>
            <a:r>
              <a:rPr kumimoji="0" lang="ar-MA" sz="3200" b="1" i="0" u="none" strike="noStrike" cap="none" normalizeH="0" baseline="0" dirty="0">
                <a:ln>
                  <a:noFill/>
                </a:ln>
                <a:solidFill>
                  <a:schemeClr val="tx1"/>
                </a:solidFill>
                <a:effectLst/>
                <a:latin typeface="Arial" pitchFamily="34" charset="0"/>
                <a:ea typeface="Arial" pitchFamily="34" charset="0"/>
                <a:cs typeface="Arabic Transparent" pitchFamily="2" charset="-78"/>
              </a:rPr>
              <a:t>(</a:t>
            </a:r>
            <a:r>
              <a:rPr kumimoji="0" lang="ar-SA" sz="3200" b="1" i="0" u="none" strike="noStrike" cap="none" normalizeH="0" baseline="0" dirty="0">
                <a:ln>
                  <a:noFill/>
                </a:ln>
                <a:solidFill>
                  <a:schemeClr val="tx1"/>
                </a:solidFill>
                <a:effectLst/>
                <a:latin typeface="Arial" pitchFamily="34" charset="0"/>
                <a:ea typeface="Arial" pitchFamily="34" charset="0"/>
                <a:cs typeface="Arabic Transparent" pitchFamily="2" charset="-78"/>
              </a:rPr>
              <a:t>لجنة الاختيارات والتوجهات التربوية </a:t>
            </a:r>
            <a:r>
              <a:rPr lang="ar-MA" sz="3200" b="1" dirty="0">
                <a:latin typeface="Arial" pitchFamily="34" charset="0"/>
                <a:ea typeface="Arial" pitchFamily="34" charset="0"/>
                <a:cs typeface="Arabic Transparent" pitchFamily="2" charset="-78"/>
              </a:rPr>
              <a:t>) </a:t>
            </a:r>
            <a:r>
              <a:rPr kumimoji="0" lang="ar-SA" sz="3200" b="1" i="0" u="none" strike="noStrike" cap="none" normalizeH="0" baseline="0" dirty="0">
                <a:ln>
                  <a:noFill/>
                </a:ln>
                <a:solidFill>
                  <a:schemeClr val="tx1"/>
                </a:solidFill>
                <a:effectLst/>
                <a:latin typeface="Arial" pitchFamily="34" charset="0"/>
                <a:ea typeface="Arial" pitchFamily="34" charset="0"/>
                <a:cs typeface="Arabic Transparent" pitchFamily="2" charset="-78"/>
              </a:rPr>
              <a:t>على خمسة أنواع من </a:t>
            </a:r>
            <a:r>
              <a:rPr kumimoji="0" lang="ar-SA" sz="3200" b="1" i="0" u="none" strike="noStrike" cap="none" normalizeH="0" baseline="0" dirty="0" err="1">
                <a:ln>
                  <a:noFill/>
                </a:ln>
                <a:solidFill>
                  <a:schemeClr val="tx1"/>
                </a:solidFill>
                <a:effectLst/>
                <a:latin typeface="Arial" pitchFamily="34" charset="0"/>
                <a:ea typeface="Arial" pitchFamily="34" charset="0"/>
                <a:cs typeface="Arabic Transparent" pitchFamily="2" charset="-78"/>
              </a:rPr>
              <a:t>الكفايات</a:t>
            </a:r>
            <a:r>
              <a:rPr kumimoji="0" lang="fr-FR" sz="3200" b="1" i="0" u="none" strike="noStrike" cap="none" normalizeH="0" baseline="0" dirty="0">
                <a:ln>
                  <a:noFill/>
                </a:ln>
                <a:solidFill>
                  <a:schemeClr val="tx1"/>
                </a:solidFill>
                <a:effectLst/>
                <a:latin typeface="Arial" pitchFamily="34" charset="0"/>
                <a:ea typeface="Arial" pitchFamily="34" charset="0"/>
                <a:cs typeface="Arabic Transparent" pitchFamily="2" charset="-78"/>
              </a:rPr>
              <a:t>:</a:t>
            </a:r>
            <a:endParaRPr kumimoji="0" lang="ar-MA" sz="3200" b="1" i="0" u="none" strike="noStrike" cap="none" normalizeH="0" baseline="0" dirty="0">
              <a:ln>
                <a:noFill/>
              </a:ln>
              <a:solidFill>
                <a:schemeClr val="tx1"/>
              </a:solidFill>
              <a:effectLst/>
              <a:latin typeface="Arial" pitchFamily="34" charset="0"/>
              <a:ea typeface="Arial" pitchFamily="34" charset="0"/>
              <a:cs typeface="Arabic Transparent" pitchFamily="2" charset="-78"/>
            </a:endParaRPr>
          </a:p>
          <a:p>
            <a:pPr algn="justLow" rtl="1"/>
            <a:r>
              <a:rPr lang="ar-MA" sz="2400" b="1" dirty="0">
                <a:solidFill>
                  <a:srgbClr val="C00000"/>
                </a:solidFill>
                <a:latin typeface="Arial" pitchFamily="34" charset="0"/>
                <a:cs typeface="Arabic Transparent" pitchFamily="2" charset="-78"/>
              </a:rPr>
              <a:t>1. </a:t>
            </a:r>
            <a:r>
              <a:rPr lang="ar-MA" sz="2400" b="1" dirty="0" err="1">
                <a:solidFill>
                  <a:srgbClr val="C00000"/>
                </a:solidFill>
                <a:latin typeface="Arial" pitchFamily="34" charset="0"/>
                <a:cs typeface="Arabic Transparent" pitchFamily="2" charset="-78"/>
              </a:rPr>
              <a:t>الكفايات</a:t>
            </a:r>
            <a:r>
              <a:rPr lang="ar-MA" sz="2400" b="1" dirty="0">
                <a:solidFill>
                  <a:srgbClr val="C00000"/>
                </a:solidFill>
                <a:latin typeface="Arial" pitchFamily="34" charset="0"/>
                <a:cs typeface="Arabic Transparent" pitchFamily="2" charset="-78"/>
              </a:rPr>
              <a:t> الثقافية : </a:t>
            </a:r>
            <a:r>
              <a:rPr lang="ar-SA" sz="2400" b="1" dirty="0"/>
              <a:t>تنمية الرصيد الثقافي </a:t>
            </a:r>
            <a:r>
              <a:rPr lang="ar-MA" sz="2400" b="1" dirty="0"/>
              <a:t>والمعرفي </a:t>
            </a:r>
            <a:r>
              <a:rPr lang="ar-SA" sz="2400" b="1" dirty="0"/>
              <a:t>للمتعلم</a:t>
            </a:r>
            <a:r>
              <a:rPr lang="ar-MA" sz="2400" b="1" dirty="0"/>
              <a:t>...الخ. </a:t>
            </a:r>
            <a:endParaRPr lang="ar-MA" sz="2400" b="1" dirty="0">
              <a:latin typeface="Arial" pitchFamily="34" charset="0"/>
              <a:cs typeface="Arabic Transparent" pitchFamily="2" charset="-78"/>
            </a:endParaRPr>
          </a:p>
          <a:p>
            <a:pPr marL="457200" lvl="0" indent="-457200" algn="justLow" rtl="1" fontAlgn="base">
              <a:spcBef>
                <a:spcPts val="600"/>
              </a:spcBef>
              <a:spcAft>
                <a:spcPts val="600"/>
              </a:spcAft>
            </a:pPr>
            <a:r>
              <a:rPr kumimoji="0" lang="ar-MA" sz="2400" b="1" i="0" u="none" strike="noStrike" cap="none" normalizeH="0" baseline="0" dirty="0">
                <a:ln>
                  <a:noFill/>
                </a:ln>
                <a:solidFill>
                  <a:srgbClr val="C00000"/>
                </a:solidFill>
                <a:effectLst/>
                <a:latin typeface="Arial" pitchFamily="34" charset="0"/>
                <a:cs typeface="Arabic Transparent" pitchFamily="2" charset="-78"/>
              </a:rPr>
              <a:t>2. </a:t>
            </a:r>
            <a:r>
              <a:rPr kumimoji="0" lang="ar-MA" sz="2400" b="1" i="0" u="none" strike="noStrike" cap="none" normalizeH="0" baseline="0" dirty="0" err="1">
                <a:ln>
                  <a:noFill/>
                </a:ln>
                <a:solidFill>
                  <a:srgbClr val="C00000"/>
                </a:solidFill>
                <a:effectLst/>
                <a:latin typeface="Arial" pitchFamily="34" charset="0"/>
                <a:cs typeface="Arabic Transparent" pitchFamily="2" charset="-78"/>
              </a:rPr>
              <a:t>الكفايات</a:t>
            </a:r>
            <a:r>
              <a:rPr kumimoji="0" lang="ar-MA" sz="2400" b="1" i="0" u="none" strike="noStrike" cap="none" normalizeH="0" baseline="0" dirty="0">
                <a:ln>
                  <a:noFill/>
                </a:ln>
                <a:solidFill>
                  <a:srgbClr val="C00000"/>
                </a:solidFill>
                <a:effectLst/>
                <a:latin typeface="Arial" pitchFamily="34" charset="0"/>
                <a:cs typeface="Arabic Transparent" pitchFamily="2" charset="-78"/>
              </a:rPr>
              <a:t> المنهجية : </a:t>
            </a:r>
            <a:r>
              <a:rPr lang="ar-SA" sz="2400" b="1" dirty="0">
                <a:latin typeface="Arial" pitchFamily="34" charset="0"/>
                <a:ea typeface="Arial" pitchFamily="34" charset="0"/>
                <a:cs typeface="Arial" pitchFamily="34" charset="0"/>
              </a:rPr>
              <a:t>إكساب منهجية التفكير وتطوير </a:t>
            </a:r>
            <a:r>
              <a:rPr lang="ar-SA" sz="2400" b="1" dirty="0" err="1">
                <a:latin typeface="Arial" pitchFamily="34" charset="0"/>
                <a:ea typeface="Arial" pitchFamily="34" charset="0"/>
                <a:cs typeface="Arial" pitchFamily="34" charset="0"/>
              </a:rPr>
              <a:t>مدارج</a:t>
            </a:r>
            <a:r>
              <a:rPr lang="ar-SA" sz="2400" b="1" dirty="0">
                <a:latin typeface="Arial" pitchFamily="34" charset="0"/>
                <a:ea typeface="Arial" pitchFamily="34" charset="0"/>
                <a:cs typeface="Arial" pitchFamily="34" charset="0"/>
              </a:rPr>
              <a:t> المتعلم العقلية ومنهجية العمل في الفصل وخارجه</a:t>
            </a:r>
            <a:r>
              <a:rPr lang="ar-MA" sz="2400" b="1" dirty="0">
                <a:latin typeface="Arial" pitchFamily="34" charset="0"/>
                <a:ea typeface="Arial" pitchFamily="34" charset="0"/>
                <a:cs typeface="Arial" pitchFamily="34" charset="0"/>
              </a:rPr>
              <a:t>.</a:t>
            </a:r>
            <a:endParaRPr lang="ar-MA" sz="2400" b="1" dirty="0">
              <a:latin typeface="Arial" pitchFamily="34" charset="0"/>
              <a:ea typeface="Arial" pitchFamily="34" charset="0"/>
              <a:cs typeface="Arabic Transparent" pitchFamily="2" charset="-78"/>
            </a:endParaRPr>
          </a:p>
          <a:p>
            <a:pPr marL="457200" lvl="0" indent="-457200" algn="justLow" rtl="1" fontAlgn="base">
              <a:spcBef>
                <a:spcPts val="600"/>
              </a:spcBef>
              <a:spcAft>
                <a:spcPts val="600"/>
              </a:spcAft>
            </a:pPr>
            <a:r>
              <a:rPr lang="ar-MA" sz="2400" b="1" dirty="0">
                <a:solidFill>
                  <a:srgbClr val="C00000"/>
                </a:solidFill>
                <a:latin typeface="Arial" pitchFamily="34" charset="0"/>
                <a:cs typeface="Arabic Transparent" pitchFamily="2" charset="-78"/>
              </a:rPr>
              <a:t>3. </a:t>
            </a:r>
            <a:r>
              <a:rPr lang="ar-MA" sz="2400" b="1" dirty="0" err="1">
                <a:solidFill>
                  <a:srgbClr val="C00000"/>
                </a:solidFill>
                <a:latin typeface="Arial" pitchFamily="34" charset="0"/>
                <a:cs typeface="Arabic Transparent" pitchFamily="2" charset="-78"/>
              </a:rPr>
              <a:t>الكفايات</a:t>
            </a:r>
            <a:r>
              <a:rPr lang="ar-MA" sz="2400" b="1" dirty="0">
                <a:solidFill>
                  <a:srgbClr val="C00000"/>
                </a:solidFill>
                <a:latin typeface="Arial" pitchFamily="34" charset="0"/>
                <a:cs typeface="Arabic Transparent" pitchFamily="2" charset="-78"/>
              </a:rPr>
              <a:t> الإستراتيجية </a:t>
            </a:r>
            <a:r>
              <a:rPr lang="ar-MA" sz="2400" b="1" dirty="0">
                <a:latin typeface="Arial" pitchFamily="34" charset="0"/>
                <a:cs typeface="Arabic Transparent" pitchFamily="2" charset="-78"/>
              </a:rPr>
              <a:t>: </a:t>
            </a:r>
            <a:r>
              <a:rPr lang="ar-SA" sz="2400" b="1" dirty="0"/>
              <a:t>معرفة الذات والتعبير عنها؛</a:t>
            </a:r>
            <a:r>
              <a:rPr lang="ar-MA" sz="2400" b="1" dirty="0"/>
              <a:t> و </a:t>
            </a:r>
            <a:r>
              <a:rPr lang="ar-SA" sz="2400" b="1" dirty="0" err="1"/>
              <a:t>التموقع</a:t>
            </a:r>
            <a:r>
              <a:rPr lang="ar-SA" sz="2400" b="1" dirty="0"/>
              <a:t> في الزمان والمكان؛</a:t>
            </a:r>
            <a:r>
              <a:rPr lang="ar-MA" sz="2400" b="1" dirty="0"/>
              <a:t> و</a:t>
            </a:r>
            <a:r>
              <a:rPr lang="ar-SA" sz="2400" b="1" dirty="0"/>
              <a:t> بالنسبة للآخر وبالنسبة للمؤسسات المجتمعية (الأسرة، المؤسسة التعليمية، المجتمع)، والتكيف معها ومع البيئة بصفة عامة</a:t>
            </a:r>
            <a:r>
              <a:rPr lang="ar-MA" sz="2400" b="1" dirty="0"/>
              <a:t>.</a:t>
            </a:r>
            <a:endParaRPr lang="ar-MA" sz="2400" b="1" dirty="0">
              <a:solidFill>
                <a:srgbClr val="C00000"/>
              </a:solidFill>
              <a:latin typeface="Arial" pitchFamily="34" charset="0"/>
              <a:cs typeface="Arabic Transparent" pitchFamily="2" charset="-78"/>
            </a:endParaRPr>
          </a:p>
          <a:p>
            <a:pPr algn="justLow" rtl="1"/>
            <a:r>
              <a:rPr kumimoji="0" lang="ar-MA" sz="2400" b="1" i="0" u="none" strike="noStrike" cap="none" normalizeH="0" baseline="0" dirty="0">
                <a:ln>
                  <a:noFill/>
                </a:ln>
                <a:solidFill>
                  <a:srgbClr val="C00000"/>
                </a:solidFill>
                <a:effectLst/>
                <a:latin typeface="Arial" pitchFamily="34" charset="0"/>
                <a:cs typeface="Arabic Transparent" pitchFamily="2" charset="-78"/>
              </a:rPr>
              <a:t>4. </a:t>
            </a:r>
            <a:r>
              <a:rPr kumimoji="0" lang="ar-MA" sz="2400" b="1" i="0" u="none" strike="noStrike" cap="none" normalizeH="0" baseline="0" dirty="0" err="1">
                <a:ln>
                  <a:noFill/>
                </a:ln>
                <a:solidFill>
                  <a:srgbClr val="C00000"/>
                </a:solidFill>
                <a:effectLst/>
                <a:latin typeface="Arial" pitchFamily="34" charset="0"/>
                <a:cs typeface="Arabic Transparent" pitchFamily="2" charset="-78"/>
              </a:rPr>
              <a:t>الكفايات</a:t>
            </a:r>
            <a:r>
              <a:rPr kumimoji="0" lang="ar-MA" sz="2400" b="1" i="0" u="none" strike="noStrike" cap="none" normalizeH="0" baseline="0" dirty="0">
                <a:ln>
                  <a:noFill/>
                </a:ln>
                <a:solidFill>
                  <a:srgbClr val="C00000"/>
                </a:solidFill>
                <a:effectLst/>
                <a:latin typeface="Arial" pitchFamily="34" charset="0"/>
                <a:cs typeface="Arabic Transparent" pitchFamily="2" charset="-78"/>
              </a:rPr>
              <a:t> التواصلية : </a:t>
            </a:r>
            <a:r>
              <a:rPr lang="ar-SA" sz="2400" b="1" dirty="0"/>
              <a:t>إتقان اللغة العربية وتخصيص الحيز المناسب للغة الأمازيغية والتمكن من اللغات الأجنبية؛التمكن من مختلف أنواع التواصل داخل المؤسسة التعليمية وخارجها </a:t>
            </a:r>
            <a:r>
              <a:rPr lang="ar-MA" sz="2400" b="1" dirty="0"/>
              <a:t>. </a:t>
            </a:r>
            <a:endParaRPr kumimoji="0" lang="ar-MA" sz="2400" b="1" i="0" u="none" strike="noStrike" cap="none" normalizeH="0" baseline="0" dirty="0">
              <a:ln>
                <a:noFill/>
              </a:ln>
              <a:effectLst/>
              <a:latin typeface="Arial" pitchFamily="34" charset="0"/>
              <a:cs typeface="Arabic Transparent" pitchFamily="2" charset="-78"/>
            </a:endParaRPr>
          </a:p>
          <a:p>
            <a:pPr algn="justLow" rtl="1"/>
            <a:r>
              <a:rPr lang="ar-MA" sz="2400" b="1" dirty="0">
                <a:solidFill>
                  <a:srgbClr val="C00000"/>
                </a:solidFill>
                <a:latin typeface="Arial" pitchFamily="34" charset="0"/>
                <a:cs typeface="Arabic Transparent" pitchFamily="2" charset="-78"/>
              </a:rPr>
              <a:t>5. </a:t>
            </a:r>
            <a:r>
              <a:rPr lang="ar-MA" sz="2400" b="1" dirty="0" err="1">
                <a:solidFill>
                  <a:srgbClr val="C00000"/>
                </a:solidFill>
                <a:latin typeface="Arial" pitchFamily="34" charset="0"/>
                <a:cs typeface="Arabic Transparent" pitchFamily="2" charset="-78"/>
              </a:rPr>
              <a:t>الكفايات</a:t>
            </a:r>
            <a:r>
              <a:rPr lang="ar-MA" sz="2400" b="1" dirty="0">
                <a:solidFill>
                  <a:srgbClr val="C00000"/>
                </a:solidFill>
                <a:latin typeface="Arial" pitchFamily="34" charset="0"/>
                <a:cs typeface="Arabic Transparent" pitchFamily="2" charset="-78"/>
              </a:rPr>
              <a:t> التكنولوجية : </a:t>
            </a:r>
            <a:r>
              <a:rPr lang="ar-MA" sz="2400" b="1" dirty="0"/>
              <a:t>القدرة على تصور ورسم وإبداع وإنتاج المنتجات التقنية؛</a:t>
            </a:r>
            <a:endParaRPr lang="fr-FR" sz="2400" b="1" dirty="0"/>
          </a:p>
          <a:p>
            <a:pPr algn="justLow" rtl="1"/>
            <a:r>
              <a:rPr lang="ar-MA" sz="2400" b="1" dirty="0"/>
              <a:t>التمكن من تقنيات التحليل والتقدير والمعايرة والقياس. </a:t>
            </a:r>
            <a:endParaRPr kumimoji="0" lang="fr-FR" sz="2400" b="1" i="0" u="none" strike="noStrike" cap="none" normalizeH="0" baseline="0" dirty="0">
              <a:ln>
                <a:noFill/>
              </a:ln>
              <a:solidFill>
                <a:srgbClr val="C00000"/>
              </a:solidFill>
              <a:effectLst/>
              <a:latin typeface="Arial" pitchFamily="34" charset="0"/>
              <a:cs typeface="Arabic Transparen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4282" y="1500174"/>
            <a:ext cx="8786874" cy="4401205"/>
          </a:xfrm>
          <a:prstGeom prst="rect">
            <a:avLst/>
          </a:prstGeom>
          <a:noFill/>
        </p:spPr>
        <p:txBody>
          <a:bodyPr wrap="square" rtlCol="0">
            <a:spAutoFit/>
          </a:bodyPr>
          <a:lstStyle/>
          <a:p>
            <a:pPr algn="justLow" rtl="1">
              <a:buFont typeface="Wingdings" pitchFamily="2" charset="2"/>
              <a:buChar char="ü"/>
            </a:pPr>
            <a:r>
              <a:rPr lang="ar-MA" sz="2800" dirty="0"/>
              <a:t>  استعمل ” دو مارسي ( </a:t>
            </a:r>
            <a:r>
              <a:rPr lang="fr-FR" sz="2800" dirty="0"/>
              <a:t>De Marsais </a:t>
            </a:r>
            <a:r>
              <a:rPr lang="ar-MA" sz="2800" dirty="0"/>
              <a:t>) سنة 1729 مصطلح الديداكتيك بمعنى ” </a:t>
            </a:r>
            <a:r>
              <a:rPr lang="ar-MA" sz="2800" b="1" dirty="0">
                <a:solidFill>
                  <a:srgbClr val="C00000"/>
                </a:solidFill>
              </a:rPr>
              <a:t>العلم الذي يهتم بتنظيم عمليات التدريس وكيفية انجازها </a:t>
            </a:r>
            <a:r>
              <a:rPr lang="ar-MA" sz="2800" dirty="0"/>
              <a:t>” ؛ </a:t>
            </a:r>
          </a:p>
          <a:p>
            <a:pPr algn="justLow" rtl="1"/>
            <a:endParaRPr lang="ar-MA" sz="2800" dirty="0"/>
          </a:p>
          <a:p>
            <a:pPr algn="justLow" rtl="1">
              <a:buFont typeface="Wingdings" pitchFamily="2" charset="2"/>
              <a:buChar char="ü"/>
            </a:pPr>
            <a:r>
              <a:rPr lang="ar-MA" sz="2800" dirty="0"/>
              <a:t> إن تبلور مبحث الديداكتيك في القرن 17م ليس صدفة بل يرجع أساسا إلى هيمنة فكر الأنوار والفلسفة العقلانية ( </a:t>
            </a:r>
            <a:r>
              <a:rPr lang="ar-MA" sz="2800" b="1" dirty="0"/>
              <a:t>فكرة المنهج </a:t>
            </a:r>
            <a:r>
              <a:rPr lang="ar-MA" sz="2800" dirty="0"/>
              <a:t>) في أوربا الغربية خاصة مع فلسفة ديكارت الذي تحدث عن ” </a:t>
            </a:r>
            <a:r>
              <a:rPr lang="ar-MA" sz="2800" b="1" dirty="0">
                <a:solidFill>
                  <a:srgbClr val="C00000"/>
                </a:solidFill>
              </a:rPr>
              <a:t>تنظيم عمليات التفكير عند الإنسان </a:t>
            </a:r>
            <a:r>
              <a:rPr lang="ar-MA" sz="2800" dirty="0"/>
              <a:t>” ؛</a:t>
            </a:r>
          </a:p>
          <a:p>
            <a:pPr algn="justLow" rtl="1"/>
            <a:r>
              <a:rPr lang="ar-MA" sz="2800" dirty="0"/>
              <a:t> </a:t>
            </a:r>
            <a:endParaRPr lang="ar-MA" sz="2800" dirty="0">
              <a:cs typeface="+mj-cs"/>
            </a:endParaRPr>
          </a:p>
          <a:p>
            <a:pPr algn="justLow" rtl="1">
              <a:buFont typeface="Wingdings" pitchFamily="2" charset="2"/>
              <a:buChar char="ü"/>
            </a:pPr>
            <a:r>
              <a:rPr lang="ar-MA" sz="2800" dirty="0">
                <a:cs typeface="+mj-cs"/>
              </a:rPr>
              <a:t> تبلورت في القرن 18م فكرة </a:t>
            </a:r>
            <a:r>
              <a:rPr lang="ar-MA" sz="2800" dirty="0" err="1">
                <a:cs typeface="+mj-cs"/>
              </a:rPr>
              <a:t>عقلنة</a:t>
            </a:r>
            <a:r>
              <a:rPr lang="ar-MA" sz="2800" dirty="0">
                <a:cs typeface="+mj-cs"/>
              </a:rPr>
              <a:t> الفعل </a:t>
            </a:r>
            <a:r>
              <a:rPr lang="ar-MA" sz="2800" dirty="0" err="1">
                <a:cs typeface="+mj-cs"/>
              </a:rPr>
              <a:t>البيداغوجي</a:t>
            </a:r>
            <a:r>
              <a:rPr lang="ar-MA" sz="2800" dirty="0">
                <a:cs typeface="+mj-cs"/>
              </a:rPr>
              <a:t> مع الفيلسوف الألماني </a:t>
            </a:r>
            <a:r>
              <a:rPr lang="ar-MA" sz="2800" dirty="0" err="1">
                <a:cs typeface="+mj-cs"/>
              </a:rPr>
              <a:t>كانط</a:t>
            </a:r>
            <a:r>
              <a:rPr lang="ar-MA" sz="2800" dirty="0">
                <a:cs typeface="+mj-cs"/>
              </a:rPr>
              <a:t> ( </a:t>
            </a:r>
            <a:r>
              <a:rPr lang="fr-FR" sz="2800" dirty="0">
                <a:cs typeface="+mj-cs"/>
              </a:rPr>
              <a:t>E. Kant</a:t>
            </a:r>
            <a:r>
              <a:rPr lang="ar-MA" sz="2800" dirty="0">
                <a:cs typeface="+mj-cs"/>
              </a:rPr>
              <a:t>) الذي دعا إلى </a:t>
            </a:r>
            <a:r>
              <a:rPr lang="ar-MA" sz="2800" b="1" dirty="0" err="1">
                <a:cs typeface="+mj-cs"/>
              </a:rPr>
              <a:t>عقلـنة</a:t>
            </a:r>
            <a:r>
              <a:rPr lang="ar-MA" sz="2800" b="1" dirty="0">
                <a:cs typeface="+mj-cs"/>
              </a:rPr>
              <a:t> الأساليب البيداغوجية </a:t>
            </a:r>
            <a:r>
              <a:rPr lang="ar-MA" sz="2800" dirty="0">
                <a:cs typeface="+mj-cs"/>
              </a:rPr>
              <a:t>الموظفة في التربية المدرسية ( كتاب تأملات حول التربية ) ؛  </a:t>
            </a:r>
            <a:endParaRPr lang="ar-MA" sz="28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14612" y="425215"/>
            <a:ext cx="5214974"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600" b="1" spc="50" dirty="0">
                <a:ln w="11430"/>
                <a:solidFill>
                  <a:srgbClr val="1E096D"/>
                </a:solidFill>
                <a:effectLst>
                  <a:outerShdw blurRad="76200" dist="50800" dir="5400000" algn="tl" rotWithShape="0">
                    <a:srgbClr val="000000">
                      <a:alpha val="65000"/>
                    </a:srgbClr>
                  </a:outerShdw>
                </a:effectLst>
                <a:cs typeface="Arabic Transparent" pitchFamily="2" charset="-78"/>
              </a:rPr>
              <a:t>البنية الهندسيـة للكفايـة  </a:t>
            </a:r>
            <a:endParaRPr lang="fr-FR" sz="3600" b="1" spc="50" dirty="0">
              <a:ln w="11430"/>
              <a:solidFill>
                <a:srgbClr val="1E096D"/>
              </a:solidFill>
              <a:effectLst>
                <a:outerShdw blurRad="76200" dist="50800" dir="5400000" algn="tl" rotWithShape="0">
                  <a:srgbClr val="000000">
                    <a:alpha val="65000"/>
                  </a:srgbClr>
                </a:outerShdw>
              </a:effectLst>
              <a:cs typeface="Arabic Transparent" pitchFamily="2" charset="-78"/>
            </a:endParaRPr>
          </a:p>
        </p:txBody>
      </p:sp>
      <p:sp>
        <p:nvSpPr>
          <p:cNvPr id="4" name="ZoneTexte 3"/>
          <p:cNvSpPr txBox="1"/>
          <p:nvPr/>
        </p:nvSpPr>
        <p:spPr>
          <a:xfrm>
            <a:off x="4714876" y="1928802"/>
            <a:ext cx="1357322"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rtl="1"/>
            <a:r>
              <a:rPr lang="ar-MA" sz="2400" b="1" dirty="0">
                <a:cs typeface="Arabic Transparent" pitchFamily="2" charset="-78"/>
              </a:rPr>
              <a:t>القدرة 2</a:t>
            </a:r>
            <a:endParaRPr lang="fr-FR" sz="2400" b="1" dirty="0">
              <a:cs typeface="Arabic Transparent" pitchFamily="2" charset="-78"/>
            </a:endParaRPr>
          </a:p>
        </p:txBody>
      </p:sp>
      <p:sp>
        <p:nvSpPr>
          <p:cNvPr id="5" name="ZoneTexte 4"/>
          <p:cNvSpPr txBox="1"/>
          <p:nvPr/>
        </p:nvSpPr>
        <p:spPr>
          <a:xfrm>
            <a:off x="2714612" y="1895765"/>
            <a:ext cx="1214446"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rtl="1"/>
            <a:r>
              <a:rPr lang="ar-MA" sz="2400" b="1" dirty="0">
                <a:cs typeface="Arabic Transparent" pitchFamily="2" charset="-78"/>
              </a:rPr>
              <a:t>القدرة 3</a:t>
            </a:r>
            <a:endParaRPr lang="fr-FR" sz="2400" b="1" dirty="0">
              <a:cs typeface="Arabic Transparent" pitchFamily="2" charset="-78"/>
            </a:endParaRPr>
          </a:p>
        </p:txBody>
      </p:sp>
      <p:sp>
        <p:nvSpPr>
          <p:cNvPr id="6" name="ZoneTexte 5"/>
          <p:cNvSpPr txBox="1"/>
          <p:nvPr/>
        </p:nvSpPr>
        <p:spPr>
          <a:xfrm>
            <a:off x="6643702" y="1895765"/>
            <a:ext cx="1214446"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rtl="1"/>
            <a:r>
              <a:rPr lang="ar-MA" sz="2400" b="1" dirty="0">
                <a:cs typeface="Arabic Transparent" pitchFamily="2" charset="-78"/>
              </a:rPr>
              <a:t>القدرة 1</a:t>
            </a:r>
            <a:endParaRPr lang="fr-FR" sz="2400" b="1" dirty="0">
              <a:cs typeface="Arabic Transparent" pitchFamily="2" charset="-78"/>
            </a:endParaRPr>
          </a:p>
        </p:txBody>
      </p:sp>
      <p:sp>
        <p:nvSpPr>
          <p:cNvPr id="8" name="ZoneTexte 7"/>
          <p:cNvSpPr txBox="1"/>
          <p:nvPr/>
        </p:nvSpPr>
        <p:spPr>
          <a:xfrm>
            <a:off x="2714612" y="3324525"/>
            <a:ext cx="1214446"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rtl="1"/>
            <a:r>
              <a:rPr lang="ar-MA" sz="2400" b="1" dirty="0">
                <a:cs typeface="Arabic Transparent" pitchFamily="2" charset="-78"/>
              </a:rPr>
              <a:t>المهارة 3</a:t>
            </a:r>
            <a:endParaRPr lang="fr-FR" sz="2400" b="1" dirty="0">
              <a:cs typeface="Arabic Transparent" pitchFamily="2" charset="-78"/>
            </a:endParaRPr>
          </a:p>
        </p:txBody>
      </p:sp>
      <p:sp>
        <p:nvSpPr>
          <p:cNvPr id="9" name="ZoneTexte 8"/>
          <p:cNvSpPr txBox="1"/>
          <p:nvPr/>
        </p:nvSpPr>
        <p:spPr>
          <a:xfrm>
            <a:off x="4857752" y="3286124"/>
            <a:ext cx="1214446"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rtl="1"/>
            <a:r>
              <a:rPr lang="ar-MA" sz="2400" b="1" dirty="0">
                <a:cs typeface="Arabic Transparent" pitchFamily="2" charset="-78"/>
              </a:rPr>
              <a:t>المهارة 2</a:t>
            </a:r>
            <a:endParaRPr lang="fr-FR" sz="2400" b="1" dirty="0">
              <a:cs typeface="Arabic Transparent" pitchFamily="2" charset="-78"/>
            </a:endParaRPr>
          </a:p>
        </p:txBody>
      </p:sp>
      <p:sp>
        <p:nvSpPr>
          <p:cNvPr id="10" name="ZoneTexte 9"/>
          <p:cNvSpPr txBox="1"/>
          <p:nvPr/>
        </p:nvSpPr>
        <p:spPr>
          <a:xfrm>
            <a:off x="6643702" y="3305173"/>
            <a:ext cx="1214446"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rtl="1"/>
            <a:r>
              <a:rPr lang="ar-MA" sz="2400" b="1" dirty="0">
                <a:cs typeface="Arabic Transparent" pitchFamily="2" charset="-78"/>
              </a:rPr>
              <a:t>المهارة 1</a:t>
            </a:r>
            <a:endParaRPr lang="fr-FR" sz="2400" b="1" dirty="0">
              <a:cs typeface="Arabic Transparent" pitchFamily="2" charset="-78"/>
            </a:endParaRPr>
          </a:p>
        </p:txBody>
      </p:sp>
      <p:sp>
        <p:nvSpPr>
          <p:cNvPr id="13" name="ZoneTexte 12"/>
          <p:cNvSpPr txBox="1"/>
          <p:nvPr/>
        </p:nvSpPr>
        <p:spPr>
          <a:xfrm>
            <a:off x="3000364" y="4681847"/>
            <a:ext cx="1214446"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rtl="1"/>
            <a:r>
              <a:rPr lang="ar-MA" sz="2400" b="1" dirty="0">
                <a:cs typeface="Arabic Transparent" pitchFamily="2" charset="-78"/>
              </a:rPr>
              <a:t>الانجاز </a:t>
            </a:r>
            <a:endParaRPr lang="fr-FR" sz="2400" b="1" dirty="0">
              <a:cs typeface="Arabic Transparent" pitchFamily="2" charset="-78"/>
            </a:endParaRPr>
          </a:p>
        </p:txBody>
      </p:sp>
      <p:sp>
        <p:nvSpPr>
          <p:cNvPr id="14" name="ZoneTexte 13"/>
          <p:cNvSpPr txBox="1"/>
          <p:nvPr/>
        </p:nvSpPr>
        <p:spPr>
          <a:xfrm>
            <a:off x="6715140" y="4753285"/>
            <a:ext cx="1214446"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rtl="1"/>
            <a:r>
              <a:rPr lang="ar-MA" sz="2400" b="1" dirty="0">
                <a:cs typeface="Arabic Transparent" pitchFamily="2" charset="-78"/>
              </a:rPr>
              <a:t>الانجاز </a:t>
            </a:r>
            <a:endParaRPr lang="fr-FR" sz="2400" b="1" dirty="0">
              <a:cs typeface="Arabic Transparent" pitchFamily="2" charset="-78"/>
            </a:endParaRPr>
          </a:p>
        </p:txBody>
      </p:sp>
      <p:sp>
        <p:nvSpPr>
          <p:cNvPr id="15" name="ZoneTexte 14"/>
          <p:cNvSpPr txBox="1"/>
          <p:nvPr/>
        </p:nvSpPr>
        <p:spPr>
          <a:xfrm>
            <a:off x="4929190" y="4681847"/>
            <a:ext cx="1214446"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rtl="1"/>
            <a:r>
              <a:rPr lang="ar-MA" sz="2400" b="1" dirty="0">
                <a:cs typeface="Arabic Transparent" pitchFamily="2" charset="-78"/>
              </a:rPr>
              <a:t>الانجاز </a:t>
            </a:r>
            <a:endParaRPr lang="fr-FR" sz="2400" b="1" dirty="0">
              <a:cs typeface="Arabic Transparent" pitchFamily="2" charset="-78"/>
            </a:endParaRPr>
          </a:p>
        </p:txBody>
      </p:sp>
      <p:cxnSp>
        <p:nvCxnSpPr>
          <p:cNvPr id="17" name="Connecteur droit avec flèche 16"/>
          <p:cNvCxnSpPr>
            <a:endCxn id="4" idx="0"/>
          </p:cNvCxnSpPr>
          <p:nvPr/>
        </p:nvCxnSpPr>
        <p:spPr>
          <a:xfrm rot="16200000" flipH="1">
            <a:off x="4929586" y="1464851"/>
            <a:ext cx="857256" cy="70645"/>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18" name="Connecteur droit avec flèche 17"/>
          <p:cNvCxnSpPr>
            <a:stCxn id="2" idx="2"/>
          </p:cNvCxnSpPr>
          <p:nvPr/>
        </p:nvCxnSpPr>
        <p:spPr>
          <a:xfrm rot="5400000">
            <a:off x="3946918" y="482183"/>
            <a:ext cx="785818" cy="1964545"/>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19" name="Connecteur droit avec flèche 18"/>
          <p:cNvCxnSpPr/>
          <p:nvPr/>
        </p:nvCxnSpPr>
        <p:spPr>
          <a:xfrm>
            <a:off x="5393537" y="1104583"/>
            <a:ext cx="1964545" cy="824219"/>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20" name="Connecteur droit avec flèche 19"/>
          <p:cNvCxnSpPr/>
          <p:nvPr/>
        </p:nvCxnSpPr>
        <p:spPr>
          <a:xfrm rot="5400000">
            <a:off x="5071272" y="2857496"/>
            <a:ext cx="857256" cy="1588"/>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21" name="Connecteur droit avec flèche 20"/>
          <p:cNvCxnSpPr/>
          <p:nvPr/>
        </p:nvCxnSpPr>
        <p:spPr>
          <a:xfrm rot="10800000" flipV="1">
            <a:off x="3286116" y="2428868"/>
            <a:ext cx="2180447" cy="857256"/>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22" name="Connecteur droit avec flèche 21"/>
          <p:cNvCxnSpPr>
            <a:endCxn id="10" idx="0"/>
          </p:cNvCxnSpPr>
          <p:nvPr/>
        </p:nvCxnSpPr>
        <p:spPr>
          <a:xfrm>
            <a:off x="5500694" y="2428868"/>
            <a:ext cx="1750231" cy="876305"/>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23" name="Connecteur droit avec flèche 22"/>
          <p:cNvCxnSpPr/>
          <p:nvPr/>
        </p:nvCxnSpPr>
        <p:spPr>
          <a:xfrm rot="5400000">
            <a:off x="5194948" y="4233225"/>
            <a:ext cx="895657" cy="1587"/>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43" name="Connecteur droit avec flèche 42"/>
          <p:cNvCxnSpPr/>
          <p:nvPr/>
        </p:nvCxnSpPr>
        <p:spPr>
          <a:xfrm rot="10800000" flipV="1">
            <a:off x="3391685" y="3786190"/>
            <a:ext cx="2180447" cy="857256"/>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44" name="Connecteur droit avec flèche 43"/>
          <p:cNvCxnSpPr/>
          <p:nvPr/>
        </p:nvCxnSpPr>
        <p:spPr>
          <a:xfrm>
            <a:off x="5607851" y="3786190"/>
            <a:ext cx="1750231" cy="876305"/>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
        <p:nvSpPr>
          <p:cNvPr id="46" name="Flèche gauche 45"/>
          <p:cNvSpPr/>
          <p:nvPr/>
        </p:nvSpPr>
        <p:spPr>
          <a:xfrm rot="16200000">
            <a:off x="5929323" y="2143117"/>
            <a:ext cx="4572031" cy="1143007"/>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2800" b="1" dirty="0">
                <a:cs typeface="Arabic Transparent" pitchFamily="2" charset="-78"/>
              </a:rPr>
              <a:t>الاستــــعـدادات </a:t>
            </a:r>
            <a:endParaRPr lang="fr-FR" sz="2800" b="1" dirty="0">
              <a:cs typeface="Arabic Transparent" pitchFamily="2" charset="-78"/>
            </a:endParaRPr>
          </a:p>
        </p:txBody>
      </p:sp>
      <p:sp>
        <p:nvSpPr>
          <p:cNvPr id="47" name="Accolade fermante 46"/>
          <p:cNvSpPr/>
          <p:nvPr/>
        </p:nvSpPr>
        <p:spPr>
          <a:xfrm rot="5400000">
            <a:off x="5107785" y="2750338"/>
            <a:ext cx="642942" cy="5429288"/>
          </a:xfrm>
          <a:prstGeom prst="rightBrace">
            <a:avLst>
              <a:gd name="adj1" fmla="val 8333"/>
              <a:gd name="adj2" fmla="val 50277"/>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dirty="0"/>
          </a:p>
        </p:txBody>
      </p:sp>
      <p:sp>
        <p:nvSpPr>
          <p:cNvPr id="48" name="ZoneTexte 47"/>
          <p:cNvSpPr txBox="1"/>
          <p:nvPr/>
        </p:nvSpPr>
        <p:spPr>
          <a:xfrm>
            <a:off x="2357422" y="5824855"/>
            <a:ext cx="6143668"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MA" sz="2400" b="1" dirty="0">
                <a:cs typeface="Arabic Transparent" pitchFamily="2" charset="-78"/>
              </a:rPr>
              <a:t>الانجـازات: مؤشرات دالة على تحقق الكفاية أو جزء منها  </a:t>
            </a:r>
            <a:endParaRPr lang="fr-FR" sz="2400" b="1" dirty="0">
              <a:cs typeface="Arabic Transparent" pitchFamily="2" charset="-78"/>
            </a:endParaRPr>
          </a:p>
        </p:txBody>
      </p:sp>
      <p:sp>
        <p:nvSpPr>
          <p:cNvPr id="49" name="Flèche gauche 48"/>
          <p:cNvSpPr/>
          <p:nvPr/>
        </p:nvSpPr>
        <p:spPr>
          <a:xfrm rot="16200000">
            <a:off x="-33" y="2214554"/>
            <a:ext cx="4786347" cy="1214445"/>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2400" b="1" dirty="0">
                <a:cs typeface="Arabic Transparent" pitchFamily="2" charset="-78"/>
              </a:rPr>
              <a:t>خطاطات التفكير والعمل (التنظيم الذهني) </a:t>
            </a:r>
            <a:endParaRPr lang="fr-FR" sz="2400" b="1" dirty="0">
              <a:cs typeface="Arabic Transparent" pitchFamily="2" charset="-78"/>
            </a:endParaRPr>
          </a:p>
        </p:txBody>
      </p:sp>
      <p:sp>
        <p:nvSpPr>
          <p:cNvPr id="51" name="Pensées 50"/>
          <p:cNvSpPr/>
          <p:nvPr/>
        </p:nvSpPr>
        <p:spPr>
          <a:xfrm rot="18914672">
            <a:off x="-582858" y="4165319"/>
            <a:ext cx="2993393" cy="1323782"/>
          </a:xfrm>
          <a:prstGeom prst="cloudCallout">
            <a:avLst>
              <a:gd name="adj1" fmla="val 6524"/>
              <a:gd name="adj2" fmla="val 12816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2400" b="1" dirty="0"/>
              <a:t>مستوى قياس </a:t>
            </a:r>
            <a:r>
              <a:rPr lang="ar-MA" sz="2400" b="1" dirty="0" err="1"/>
              <a:t>و</a:t>
            </a:r>
            <a:r>
              <a:rPr lang="ar-MA" sz="2400" b="1" dirty="0"/>
              <a:t> تقويم الكفاية ؟ </a:t>
            </a:r>
            <a:endParaRPr lang="fr-FR" sz="2400" b="1"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470" y="2428868"/>
            <a:ext cx="9001124" cy="2554545"/>
          </a:xfrm>
          <a:prstGeom prst="rect">
            <a:avLst/>
          </a:prstGeom>
          <a:ln>
            <a:solidFill>
              <a:schemeClr val="bg1"/>
            </a:solidFill>
          </a:ln>
          <a:effectLst>
            <a:innerShdw blurRad="63500" dist="50800" dir="5400000">
              <a:prstClr val="black">
                <a:alpha val="50000"/>
              </a:prstClr>
            </a:innerShdw>
          </a:effectLst>
          <a:scene3d>
            <a:camera prst="isometricOffAxis1Right"/>
            <a:lightRig rig="threePt" dir="t"/>
          </a:scene3d>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MA" sz="3200" b="1" dirty="0">
                <a:solidFill>
                  <a:srgbClr val="760000"/>
                </a:solidFill>
                <a:cs typeface="Arabic Transparent" pitchFamily="2" charset="-78"/>
              </a:rPr>
              <a:t>5. ” </a:t>
            </a:r>
            <a:r>
              <a:rPr lang="ar-MA" sz="3200" b="1" dirty="0" err="1">
                <a:solidFill>
                  <a:srgbClr val="760000"/>
                </a:solidFill>
                <a:cs typeface="Arabic Transparent" pitchFamily="2" charset="-78"/>
              </a:rPr>
              <a:t>بيـداغوجيا</a:t>
            </a:r>
            <a:r>
              <a:rPr lang="ar-MA" sz="3200" b="1" dirty="0">
                <a:solidFill>
                  <a:srgbClr val="760000"/>
                </a:solidFill>
                <a:cs typeface="Arabic Transparent" pitchFamily="2" charset="-78"/>
              </a:rPr>
              <a:t> الإدمـاج“ (</a:t>
            </a:r>
            <a:r>
              <a:rPr lang="fr-FR" sz="3200" b="1" dirty="0">
                <a:solidFill>
                  <a:srgbClr val="760000"/>
                </a:solidFill>
                <a:latin typeface="Bell MT" pitchFamily="18" charset="0"/>
                <a:cs typeface="Arabic Transparent" pitchFamily="2" charset="-78"/>
              </a:rPr>
              <a:t>Pédagogie d’intégration</a:t>
            </a:r>
            <a:r>
              <a:rPr lang="ar-MA" sz="3200" b="1" dirty="0">
                <a:solidFill>
                  <a:srgbClr val="760000"/>
                </a:solidFill>
                <a:cs typeface="Arabic Transparent" pitchFamily="2" charset="-78"/>
              </a:rPr>
              <a:t>):</a:t>
            </a:r>
            <a:endParaRPr lang="ar-MA" sz="3200" b="1" dirty="0">
              <a:solidFill>
                <a:srgbClr val="1E096D"/>
              </a:solidFill>
              <a:cs typeface="Arabic Transparent" pitchFamily="2" charset="-78"/>
            </a:endParaRPr>
          </a:p>
          <a:p>
            <a:pPr algn="r" rtl="1"/>
            <a:endParaRPr lang="ar-MA" sz="3200" b="1" dirty="0">
              <a:solidFill>
                <a:srgbClr val="1E096D"/>
              </a:solidFill>
              <a:cs typeface="Arabic Transparent" pitchFamily="2" charset="-78"/>
            </a:endParaRPr>
          </a:p>
          <a:p>
            <a:pPr algn="ctr" rtl="1"/>
            <a:r>
              <a:rPr lang="ar-MA" sz="3200" b="1" dirty="0">
                <a:solidFill>
                  <a:srgbClr val="1E096D"/>
                </a:solidFill>
                <a:cs typeface="Arabic Transparent" pitchFamily="2" charset="-78"/>
              </a:rPr>
              <a:t>ســـؤال للنظــر ؟؟؟:</a:t>
            </a:r>
          </a:p>
          <a:p>
            <a:pPr algn="justLow" rtl="1">
              <a:buFont typeface="Wingdings" pitchFamily="2" charset="2"/>
              <a:buChar char="§"/>
            </a:pPr>
            <a:r>
              <a:rPr lang="ar-MA" sz="3200" b="1" dirty="0">
                <a:solidFill>
                  <a:schemeClr val="tx1"/>
                </a:solidFill>
                <a:cs typeface="Arabic Transparent" pitchFamily="2" charset="-78"/>
              </a:rPr>
              <a:t> هـل الإدمـاج بيداغوجية قائمة الذات أم مـقاربة بيداغوجية لتفعيل وتنزيل بيداغوجية </a:t>
            </a:r>
            <a:r>
              <a:rPr lang="ar-MA" sz="3200" b="1" dirty="0" err="1">
                <a:solidFill>
                  <a:schemeClr val="tx1"/>
                </a:solidFill>
                <a:cs typeface="Arabic Transparent" pitchFamily="2" charset="-78"/>
              </a:rPr>
              <a:t>الكفايات</a:t>
            </a:r>
            <a:r>
              <a:rPr lang="ar-MA" sz="3200" b="1" dirty="0">
                <a:solidFill>
                  <a:schemeClr val="tx1"/>
                </a:solidFill>
                <a:cs typeface="Arabic Transparent" pitchFamily="2" charset="-78"/>
              </a:rPr>
              <a:t> في واقـع الممارسة التربوية؟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470" y="1032578"/>
            <a:ext cx="9001124" cy="3539430"/>
          </a:xfrm>
          <a:prstGeom prst="rect">
            <a:avLst/>
          </a:prstGeom>
          <a:ln>
            <a:solidFill>
              <a:schemeClr val="bg1"/>
            </a:solidFill>
          </a:ln>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MA" sz="3200" b="1" dirty="0">
                <a:solidFill>
                  <a:srgbClr val="760000"/>
                </a:solidFill>
                <a:cs typeface="Arabic Transparent" pitchFamily="2" charset="-78"/>
              </a:rPr>
              <a:t>5. ” </a:t>
            </a:r>
            <a:r>
              <a:rPr lang="ar-MA" sz="3200" b="1" dirty="0" err="1">
                <a:solidFill>
                  <a:srgbClr val="760000"/>
                </a:solidFill>
                <a:cs typeface="Arabic Transparent" pitchFamily="2" charset="-78"/>
              </a:rPr>
              <a:t>بيـداغوجيا</a:t>
            </a:r>
            <a:r>
              <a:rPr lang="ar-MA" sz="3200" b="1" dirty="0">
                <a:solidFill>
                  <a:srgbClr val="760000"/>
                </a:solidFill>
                <a:cs typeface="Arabic Transparent" pitchFamily="2" charset="-78"/>
              </a:rPr>
              <a:t> الإدمـاج“ (</a:t>
            </a:r>
            <a:r>
              <a:rPr lang="fr-FR" sz="3200" b="1" dirty="0">
                <a:solidFill>
                  <a:srgbClr val="760000"/>
                </a:solidFill>
                <a:latin typeface="Bell MT" pitchFamily="18" charset="0"/>
                <a:cs typeface="Arabic Transparent" pitchFamily="2" charset="-78"/>
              </a:rPr>
              <a:t>Pédagogie d’intégration</a:t>
            </a:r>
            <a:r>
              <a:rPr lang="ar-MA" sz="3200" b="1" dirty="0">
                <a:solidFill>
                  <a:srgbClr val="760000"/>
                </a:solidFill>
                <a:cs typeface="Arabic Transparent" pitchFamily="2" charset="-78"/>
              </a:rPr>
              <a:t>):</a:t>
            </a:r>
            <a:endParaRPr lang="ar-MA" sz="3200" b="1" dirty="0">
              <a:solidFill>
                <a:schemeClr val="tx1"/>
              </a:solidFill>
              <a:cs typeface="Arabic Transparent" pitchFamily="2" charset="-78"/>
            </a:endParaRPr>
          </a:p>
          <a:p>
            <a:pPr algn="r" rtl="1"/>
            <a:endParaRPr lang="ar-MA" sz="3200" b="1" dirty="0">
              <a:solidFill>
                <a:schemeClr val="tx1"/>
              </a:solidFill>
              <a:cs typeface="Arabic Transparent" pitchFamily="2" charset="-78"/>
            </a:endParaRPr>
          </a:p>
          <a:p>
            <a:pPr algn="justLow" rtl="1">
              <a:buFont typeface="Wingdings" pitchFamily="2" charset="2"/>
              <a:buChar char="§"/>
            </a:pPr>
            <a:r>
              <a:rPr lang="ar-MA" sz="3200" b="1" dirty="0">
                <a:solidFill>
                  <a:schemeClr val="tx1"/>
                </a:solidFill>
                <a:cs typeface="Arabic Transparent" pitchFamily="2" charset="-78"/>
              </a:rPr>
              <a:t> ارتبطت </a:t>
            </a:r>
            <a:r>
              <a:rPr lang="ar-MA" sz="3200" b="1" dirty="0" err="1">
                <a:solidFill>
                  <a:schemeClr val="tx1"/>
                </a:solidFill>
                <a:cs typeface="Arabic Transparent" pitchFamily="2" charset="-78"/>
              </a:rPr>
              <a:t>بيداغوجيا</a:t>
            </a:r>
            <a:r>
              <a:rPr lang="ar-MA" sz="3200" b="1" dirty="0">
                <a:solidFill>
                  <a:schemeClr val="tx1"/>
                </a:solidFill>
                <a:cs typeface="Arabic Transparent" pitchFamily="2" charset="-78"/>
              </a:rPr>
              <a:t> الإدماج  </a:t>
            </a:r>
            <a:r>
              <a:rPr lang="ar-MA" sz="3200" b="1" dirty="0">
                <a:solidFill>
                  <a:srgbClr val="C00000"/>
                </a:solidFill>
                <a:cs typeface="Arabic Transparent" pitchFamily="2" charset="-78"/>
              </a:rPr>
              <a:t>بمقاربة </a:t>
            </a:r>
            <a:r>
              <a:rPr lang="ar-MA" sz="3200" b="1" dirty="0" err="1">
                <a:solidFill>
                  <a:srgbClr val="C00000"/>
                </a:solidFill>
                <a:cs typeface="Arabic Transparent" pitchFamily="2" charset="-78"/>
              </a:rPr>
              <a:t>الكفايات</a:t>
            </a:r>
            <a:r>
              <a:rPr lang="ar-MA" sz="3200" b="1" dirty="0">
                <a:solidFill>
                  <a:srgbClr val="C00000"/>
                </a:solidFill>
                <a:cs typeface="Arabic Transparent" pitchFamily="2" charset="-78"/>
              </a:rPr>
              <a:t> الأساسية </a:t>
            </a:r>
            <a:r>
              <a:rPr lang="ar-MA" sz="3200" b="1" dirty="0">
                <a:solidFill>
                  <a:schemeClr val="tx1"/>
                </a:solidFill>
                <a:cs typeface="Arabic Transparent" pitchFamily="2" charset="-78"/>
              </a:rPr>
              <a:t>ضمن أعمال جون ماري </a:t>
            </a:r>
            <a:r>
              <a:rPr lang="ar-MA" sz="3200" b="1" dirty="0" err="1">
                <a:solidFill>
                  <a:schemeClr val="tx1"/>
                </a:solidFill>
                <a:cs typeface="Arabic Transparent" pitchFamily="2" charset="-78"/>
              </a:rPr>
              <a:t>دوكيتيل</a:t>
            </a:r>
            <a:r>
              <a:rPr lang="ar-MA" sz="3200" b="1" dirty="0">
                <a:solidFill>
                  <a:schemeClr val="tx1"/>
                </a:solidFill>
                <a:cs typeface="Arabic Transparent" pitchFamily="2" charset="-78"/>
              </a:rPr>
              <a:t>(</a:t>
            </a:r>
            <a:r>
              <a:rPr lang="fr-FR" sz="3200" b="1" dirty="0" err="1">
                <a:solidFill>
                  <a:schemeClr val="tx1"/>
                </a:solidFill>
                <a:latin typeface="Bell MT" pitchFamily="18" charset="0"/>
                <a:cs typeface="Arabic Transparent" pitchFamily="2" charset="-78"/>
              </a:rPr>
              <a:t>J.M.De</a:t>
            </a:r>
            <a:r>
              <a:rPr lang="fr-FR" sz="3200" b="1" dirty="0">
                <a:solidFill>
                  <a:schemeClr val="tx1"/>
                </a:solidFill>
                <a:latin typeface="Bell MT" pitchFamily="18" charset="0"/>
                <a:cs typeface="Arabic Transparent" pitchFamily="2" charset="-78"/>
              </a:rPr>
              <a:t> </a:t>
            </a:r>
            <a:r>
              <a:rPr lang="fr-FR" sz="3200" b="1" dirty="0" err="1">
                <a:solidFill>
                  <a:schemeClr val="tx1"/>
                </a:solidFill>
                <a:latin typeface="Bell MT" pitchFamily="18" charset="0"/>
                <a:cs typeface="Arabic Transparent" pitchFamily="2" charset="-78"/>
              </a:rPr>
              <a:t>Ketele</a:t>
            </a:r>
            <a:r>
              <a:rPr lang="ar-MA" sz="3200" b="1" dirty="0">
                <a:solidFill>
                  <a:schemeClr val="tx1"/>
                </a:solidFill>
                <a:latin typeface="Bell MT" pitchFamily="18" charset="0"/>
                <a:cs typeface="Arabic Transparent" pitchFamily="2" charset="-78"/>
              </a:rPr>
              <a:t>) </a:t>
            </a:r>
            <a:r>
              <a:rPr lang="ar-MA" sz="3200" b="1" dirty="0" err="1">
                <a:solidFill>
                  <a:schemeClr val="tx1"/>
                </a:solidFill>
                <a:latin typeface="Bell MT" pitchFamily="18" charset="0"/>
                <a:cs typeface="Arabic Transparent" pitchFamily="2" charset="-78"/>
              </a:rPr>
              <a:t>و</a:t>
            </a:r>
            <a:r>
              <a:rPr lang="ar-MA" sz="3200" b="1" dirty="0">
                <a:solidFill>
                  <a:schemeClr val="tx1"/>
                </a:solidFill>
                <a:latin typeface="Bell MT" pitchFamily="18" charset="0"/>
                <a:cs typeface="Arabic Transparent" pitchFamily="2" charset="-78"/>
              </a:rPr>
              <a:t> </a:t>
            </a:r>
            <a:r>
              <a:rPr lang="ar-MA" sz="3200" b="1" dirty="0" err="1">
                <a:solidFill>
                  <a:schemeClr val="tx1"/>
                </a:solidFill>
                <a:latin typeface="Bell MT" pitchFamily="18" charset="0"/>
                <a:cs typeface="Arabic Transparent" pitchFamily="2" charset="-78"/>
              </a:rPr>
              <a:t>كزافييه</a:t>
            </a:r>
            <a:r>
              <a:rPr lang="ar-MA" sz="3200" b="1" dirty="0">
                <a:solidFill>
                  <a:schemeClr val="tx1"/>
                </a:solidFill>
                <a:latin typeface="Bell MT" pitchFamily="18" charset="0"/>
                <a:cs typeface="Arabic Transparent" pitchFamily="2" charset="-78"/>
              </a:rPr>
              <a:t> </a:t>
            </a:r>
            <a:r>
              <a:rPr lang="ar-MA" sz="3200" b="1" dirty="0" err="1">
                <a:solidFill>
                  <a:schemeClr val="tx1"/>
                </a:solidFill>
                <a:latin typeface="Bell MT" pitchFamily="18" charset="0"/>
                <a:cs typeface="Arabic Transparent" pitchFamily="2" charset="-78"/>
              </a:rPr>
              <a:t>روجيرس</a:t>
            </a:r>
            <a:r>
              <a:rPr lang="ar-MA" sz="3200" b="1" dirty="0">
                <a:solidFill>
                  <a:schemeClr val="tx1"/>
                </a:solidFill>
                <a:latin typeface="Bell MT" pitchFamily="18" charset="0"/>
                <a:cs typeface="Arabic Transparent" pitchFamily="2" charset="-78"/>
              </a:rPr>
              <a:t> (</a:t>
            </a:r>
            <a:r>
              <a:rPr lang="fr-FR" sz="3200" b="1" dirty="0">
                <a:solidFill>
                  <a:schemeClr val="tx1"/>
                </a:solidFill>
                <a:latin typeface="Bell MT" pitchFamily="18" charset="0"/>
                <a:cs typeface="Arabic Transparent" pitchFamily="2" charset="-78"/>
              </a:rPr>
              <a:t>X. </a:t>
            </a:r>
            <a:r>
              <a:rPr lang="fr-FR" sz="3200" b="1" dirty="0" err="1">
                <a:solidFill>
                  <a:schemeClr val="tx1"/>
                </a:solidFill>
                <a:latin typeface="Bell MT" pitchFamily="18" charset="0"/>
                <a:cs typeface="Arabic Transparent" pitchFamily="2" charset="-78"/>
              </a:rPr>
              <a:t>Roegiers</a:t>
            </a:r>
            <a:r>
              <a:rPr lang="fr-FR" sz="3200" b="1" dirty="0">
                <a:solidFill>
                  <a:schemeClr val="tx1"/>
                </a:solidFill>
                <a:latin typeface="Bell MT" pitchFamily="18" charset="0"/>
                <a:cs typeface="Arabic Transparent" pitchFamily="2" charset="-78"/>
              </a:rPr>
              <a:t> </a:t>
            </a:r>
            <a:r>
              <a:rPr lang="ar-MA" sz="3200" b="1" dirty="0">
                <a:solidFill>
                  <a:schemeClr val="tx1"/>
                </a:solidFill>
                <a:cs typeface="Arabic Transparent" pitchFamily="2" charset="-78"/>
              </a:rPr>
              <a:t>) في أواخر التسعينات من القرن 20.</a:t>
            </a:r>
          </a:p>
          <a:p>
            <a:pPr algn="justLow" rtl="1">
              <a:buFont typeface="Wingdings" pitchFamily="2" charset="2"/>
              <a:buChar char="§"/>
            </a:pPr>
            <a:r>
              <a:rPr lang="ar-MA" sz="3200" b="1" dirty="0">
                <a:solidFill>
                  <a:schemeClr val="tx1"/>
                </a:solidFill>
                <a:cs typeface="Arabic Transparent" pitchFamily="2" charset="-78"/>
              </a:rPr>
              <a:t>  بنيت</a:t>
            </a:r>
            <a:r>
              <a:rPr lang="fr-FR" sz="3200" b="1" dirty="0">
                <a:solidFill>
                  <a:schemeClr val="tx1"/>
                </a:solidFill>
                <a:cs typeface="Arabic Transparent" pitchFamily="2" charset="-78"/>
              </a:rPr>
              <a:t> </a:t>
            </a:r>
            <a:r>
              <a:rPr lang="ar-MA" sz="3200" b="1" dirty="0">
                <a:solidFill>
                  <a:schemeClr val="tx1"/>
                </a:solidFill>
                <a:cs typeface="Arabic Transparent" pitchFamily="2" charset="-78"/>
              </a:rPr>
              <a:t>بيداغوجية الإدماج على أساس مفهوم ” </a:t>
            </a:r>
            <a:r>
              <a:rPr lang="ar-MA" sz="3200" b="1" dirty="0">
                <a:solidFill>
                  <a:srgbClr val="C00000"/>
                </a:solidFill>
                <a:cs typeface="Arabic Transparent" pitchFamily="2" charset="-78"/>
              </a:rPr>
              <a:t>الهدف الختامي للإدماج</a:t>
            </a:r>
            <a:r>
              <a:rPr lang="ar-MA" sz="3200" b="1" dirty="0">
                <a:solidFill>
                  <a:schemeClr val="tx1"/>
                </a:solidFill>
                <a:cs typeface="Arabic Transparent" pitchFamily="2" charset="-78"/>
              </a:rPr>
              <a:t> (</a:t>
            </a:r>
            <a:r>
              <a:rPr lang="fr-FR" sz="3200" b="1" dirty="0">
                <a:solidFill>
                  <a:srgbClr val="C00000"/>
                </a:solidFill>
                <a:latin typeface="Bell MT" pitchFamily="18" charset="0"/>
                <a:cs typeface="Arabic Transparent" pitchFamily="2" charset="-78"/>
              </a:rPr>
              <a:t>Objectif terminal d’intégration </a:t>
            </a:r>
            <a:r>
              <a:rPr lang="ar-MA" sz="3200" b="1" dirty="0">
                <a:solidFill>
                  <a:schemeClr val="tx1"/>
                </a:solidFill>
                <a:cs typeface="Arabic Transparent" pitchFamily="2" charset="-78"/>
              </a:rPr>
              <a:t>)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470" y="1660273"/>
            <a:ext cx="9001124" cy="2554545"/>
          </a:xfrm>
          <a:prstGeom prst="rect">
            <a:avLst/>
          </a:prstGeom>
          <a:ln>
            <a:solidFill>
              <a:schemeClr val="bg1"/>
            </a:solidFill>
          </a:ln>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MA" sz="3200" b="1" dirty="0">
                <a:solidFill>
                  <a:srgbClr val="760000"/>
                </a:solidFill>
                <a:cs typeface="Arabic Transparent" pitchFamily="2" charset="-78"/>
              </a:rPr>
              <a:t>تعريف </a:t>
            </a:r>
            <a:r>
              <a:rPr lang="ar-MA" sz="3200" b="1" dirty="0" err="1">
                <a:solidFill>
                  <a:srgbClr val="760000"/>
                </a:solidFill>
                <a:cs typeface="Arabic Transparent" pitchFamily="2" charset="-78"/>
              </a:rPr>
              <a:t>بيداغوجيا</a:t>
            </a:r>
            <a:r>
              <a:rPr lang="ar-MA" sz="3200" b="1" dirty="0">
                <a:solidFill>
                  <a:srgbClr val="760000"/>
                </a:solidFill>
                <a:cs typeface="Arabic Transparent" pitchFamily="2" charset="-78"/>
              </a:rPr>
              <a:t> الإدماج : </a:t>
            </a:r>
          </a:p>
          <a:p>
            <a:pPr algn="justLow" rtl="1"/>
            <a:r>
              <a:rPr lang="ar-MA" sz="3200" b="1" dirty="0">
                <a:solidFill>
                  <a:schemeClr val="tx1"/>
                </a:solidFill>
                <a:cs typeface="Arabic Transparent" pitchFamily="2" charset="-78"/>
              </a:rPr>
              <a:t>مقاربة منهجية / تقنية بيداغوجية </a:t>
            </a:r>
            <a:r>
              <a:rPr lang="ar-MA" sz="3200" b="1" dirty="0" err="1">
                <a:solidFill>
                  <a:schemeClr val="tx1"/>
                </a:solidFill>
                <a:cs typeface="Arabic Transparent" pitchFamily="2" charset="-78"/>
              </a:rPr>
              <a:t>لأجـراة</a:t>
            </a:r>
            <a:r>
              <a:rPr lang="ar-MA" sz="3200" b="1" dirty="0">
                <a:solidFill>
                  <a:schemeClr val="tx1"/>
                </a:solidFill>
                <a:cs typeface="Arabic Transparent" pitchFamily="2" charset="-78"/>
              </a:rPr>
              <a:t> بيداغوجية </a:t>
            </a:r>
            <a:r>
              <a:rPr lang="ar-MA" sz="3200" b="1" dirty="0" err="1">
                <a:solidFill>
                  <a:schemeClr val="tx1"/>
                </a:solidFill>
                <a:cs typeface="Arabic Transparent" pitchFamily="2" charset="-78"/>
              </a:rPr>
              <a:t>الكفايات</a:t>
            </a:r>
            <a:r>
              <a:rPr lang="ar-MA" sz="3200" b="1" dirty="0">
                <a:solidFill>
                  <a:schemeClr val="tx1"/>
                </a:solidFill>
                <a:cs typeface="Arabic Transparent" pitchFamily="2" charset="-78"/>
              </a:rPr>
              <a:t> الأساسية  في وضعيات إدماجية مركبة، وذلك عبر تمكين المتعلم من القدرة على تعبئة عدد من الموارد واستثمارها لمواجهة وضعية مشكلة مركبة .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142844" y="1071546"/>
          <a:ext cx="8715436"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57224" y="782405"/>
            <a:ext cx="7143800"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المفاهيـــــم الأســـــاس </a:t>
            </a:r>
            <a:r>
              <a:rPr lang="ar-MA"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لبيداغوجيا</a:t>
            </a:r>
            <a:r>
              <a:rPr lang="ar-M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الإدمــاج :</a:t>
            </a:r>
            <a:endParaRPr lang="fr-F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ZoneTexte 2"/>
          <p:cNvSpPr txBox="1"/>
          <p:nvPr/>
        </p:nvSpPr>
        <p:spPr>
          <a:xfrm>
            <a:off x="71406" y="1956753"/>
            <a:ext cx="8929718" cy="4401205"/>
          </a:xfrm>
          <a:prstGeom prst="rect">
            <a:avLst/>
          </a:prstGeom>
          <a:effectLst>
            <a:innerShdw blurRad="63500" dist="50800" dir="162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lgn="justLow" rtl="1">
              <a:buAutoNum type="arabicPeriod"/>
            </a:pPr>
            <a:r>
              <a:rPr lang="ar-MA" sz="2800" b="1" dirty="0">
                <a:solidFill>
                  <a:srgbClr val="C00000"/>
                </a:solidFill>
                <a:cs typeface="Arabic Transparent" pitchFamily="2" charset="-78"/>
              </a:rPr>
              <a:t>الكفاية الأساسية : </a:t>
            </a:r>
            <a:r>
              <a:rPr lang="ar-MA" sz="2800" b="1" dirty="0">
                <a:cs typeface="Arabic Transparent" pitchFamily="2" charset="-78"/>
              </a:rPr>
              <a:t>هي كل ما يتوجب على المتعلم اكتسابه للانتقال إلى مستوى دراسي لاحق مثال: القراءة / الكتابة / الحساب.   </a:t>
            </a:r>
          </a:p>
          <a:p>
            <a:pPr marL="342900" indent="-342900" algn="justLow" rtl="1">
              <a:buAutoNum type="arabicPeriod"/>
            </a:pPr>
            <a:r>
              <a:rPr lang="ar-MA" sz="2800" b="1" dirty="0">
                <a:solidFill>
                  <a:srgbClr val="C00000"/>
                </a:solidFill>
                <a:cs typeface="Arabic Transparent" pitchFamily="2" charset="-78"/>
              </a:rPr>
              <a:t> مرحــلة الكفاية : </a:t>
            </a:r>
            <a:r>
              <a:rPr lang="ar-MA" sz="2800" b="1" dirty="0">
                <a:cs typeface="Arabic Transparent" pitchFamily="2" charset="-78"/>
              </a:rPr>
              <a:t>هي درجة معينة لنماء الكفاية الأساس، تستند كل مرحلة جديدة على سابقاتها وهو ما يقتضي موارد أكثر تركيبا وتعقيدا. </a:t>
            </a:r>
          </a:p>
          <a:p>
            <a:pPr marL="342900" indent="-342900" algn="justLow" rtl="1">
              <a:buAutoNum type="arabicPeriod"/>
            </a:pPr>
            <a:r>
              <a:rPr lang="ar-MA" sz="2800" b="1" dirty="0">
                <a:solidFill>
                  <a:srgbClr val="C00000"/>
                </a:solidFill>
                <a:cs typeface="Arabic Transparent" pitchFamily="2" charset="-78"/>
              </a:rPr>
              <a:t>المــــوارد : </a:t>
            </a:r>
            <a:r>
              <a:rPr lang="ar-MA" sz="2800" b="1" dirty="0">
                <a:cs typeface="Arabic Transparent" pitchFamily="2" charset="-78"/>
              </a:rPr>
              <a:t>هي مجموع ما يكتسبه المتعلم من معارف ، مهارات ، مواقف، قيم ...الخ من أجل حل وضعية مشكلة. </a:t>
            </a:r>
          </a:p>
          <a:p>
            <a:pPr marL="342900" indent="-342900" algn="justLow" rtl="1">
              <a:buAutoNum type="arabicPeriod"/>
            </a:pPr>
            <a:r>
              <a:rPr lang="ar-MA" sz="2800" b="1" dirty="0">
                <a:solidFill>
                  <a:srgbClr val="C00000"/>
                </a:solidFill>
                <a:cs typeface="Arabic Transparent" pitchFamily="2" charset="-78"/>
              </a:rPr>
              <a:t> الوضعية الإدماجية : </a:t>
            </a:r>
            <a:r>
              <a:rPr lang="ar-MA" sz="2800" b="1" dirty="0">
                <a:cs typeface="Arabic Transparent" pitchFamily="2" charset="-78"/>
              </a:rPr>
              <a:t>تعني مجموعة من المعلومات والبيانات أو المعطيات منها ما هو أساسي ومنها ما هو غير أساسي تقدم ضمن سياق ما لتوظيفها بطريقة مدمجة من قبل المتعلم من اجل انجاز مهمة مركبة </a:t>
            </a:r>
            <a:r>
              <a:rPr lang="ar-MA" sz="2800" b="1" dirty="0" err="1">
                <a:cs typeface="Arabic Transparent" pitchFamily="2" charset="-78"/>
              </a:rPr>
              <a:t>ومنتوجها</a:t>
            </a:r>
            <a:r>
              <a:rPr lang="ar-MA" sz="2800" b="1" dirty="0">
                <a:cs typeface="Arabic Transparent" pitchFamily="2" charset="-78"/>
              </a:rPr>
              <a:t> غير معلوم سلفا. </a:t>
            </a:r>
            <a:endParaRPr lang="fr-FR" sz="2800" b="1" dirty="0">
              <a:cs typeface="Arabic Transparent" pitchFamily="2" charset="-78"/>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285720" y="1397000"/>
          <a:ext cx="85725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142844" y="1397000"/>
          <a:ext cx="885828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285720" y="1397000"/>
          <a:ext cx="85725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28662" y="506536"/>
            <a:ext cx="6858048" cy="707886"/>
          </a:xfrm>
          <a:prstGeom prst="rect">
            <a:avLst/>
          </a:prstGeom>
          <a:noFill/>
          <a:effectLst/>
          <a:scene3d>
            <a:camera prst="orthographicFront"/>
            <a:lightRig rig="soft" dir="tl">
              <a:rot lat="0" lon="0" rev="0"/>
            </a:lightRig>
          </a:scene3d>
          <a:sp3d>
            <a:bevelT w="114300" prst="hardEdge"/>
          </a:sp3d>
        </p:spPr>
        <p:txBody>
          <a:bodyPr wrap="square" rtlCol="0">
            <a:spAutoFit/>
            <a:sp3d contourW="25400" prstMaterial="matte">
              <a:bevelT w="25400" h="55880" prst="artDeco"/>
              <a:contourClr>
                <a:schemeClr val="accent2">
                  <a:tint val="20000"/>
                </a:schemeClr>
              </a:contourClr>
            </a:sp3d>
          </a:bodyPr>
          <a:lstStyle/>
          <a:p>
            <a:pPr algn="ctr" rtl="1"/>
            <a:r>
              <a:rPr lang="ar-M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itchFamily="34" charset="-128"/>
                <a:ea typeface="Arial Unicode MS" pitchFamily="34" charset="-128"/>
                <a:cs typeface="Arial Unicode MS" pitchFamily="34" charset="-128"/>
              </a:rPr>
              <a:t>أنشطة تطبيقية – توجيهية (2) : </a:t>
            </a:r>
            <a:endParaRPr lang="fr-F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itchFamily="34" charset="-128"/>
              <a:ea typeface="Arial Unicode MS" pitchFamily="34" charset="-128"/>
              <a:cs typeface="Arial Unicode MS" pitchFamily="34" charset="-128"/>
            </a:endParaRPr>
          </a:p>
        </p:txBody>
      </p:sp>
      <p:sp>
        <p:nvSpPr>
          <p:cNvPr id="3" name="ZoneTexte 2"/>
          <p:cNvSpPr txBox="1"/>
          <p:nvPr/>
        </p:nvSpPr>
        <p:spPr>
          <a:xfrm>
            <a:off x="142876" y="1599563"/>
            <a:ext cx="8858280" cy="440120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514350" indent="-514350" algn="justLow" rtl="1"/>
            <a:r>
              <a:rPr lang="ar-MA" sz="2800" b="1" u="sng" dirty="0">
                <a:solidFill>
                  <a:srgbClr val="C00000"/>
                </a:solidFill>
                <a:latin typeface="Bell MT" pitchFamily="18" charset="0"/>
                <a:cs typeface="Arabic Transparent" pitchFamily="2" charset="-78"/>
              </a:rPr>
              <a:t>الوضعية/المهمة رقم:1</a:t>
            </a:r>
            <a:r>
              <a:rPr lang="ar-MA" sz="2800" b="1" dirty="0">
                <a:solidFill>
                  <a:srgbClr val="C00000"/>
                </a:solidFill>
                <a:latin typeface="Bell MT" pitchFamily="18" charset="0"/>
                <a:cs typeface="Arabic Transparent" pitchFamily="2" charset="-78"/>
              </a:rPr>
              <a:t> </a:t>
            </a:r>
          </a:p>
          <a:p>
            <a:pPr marL="514350" indent="-514350" algn="justLow" rtl="1"/>
            <a:endParaRPr lang="ar-MA" sz="2800" b="1" dirty="0">
              <a:solidFill>
                <a:srgbClr val="C00000"/>
              </a:solidFill>
              <a:latin typeface="Bell MT" pitchFamily="18" charset="0"/>
              <a:cs typeface="Arabic Transparent" pitchFamily="2" charset="-78"/>
            </a:endParaRPr>
          </a:p>
          <a:p>
            <a:pPr marL="514350" indent="-514350" algn="justLow" rtl="1"/>
            <a:r>
              <a:rPr lang="ar-MA" sz="2800" b="1" dirty="0">
                <a:solidFill>
                  <a:schemeClr val="tx1"/>
                </a:solidFill>
                <a:latin typeface="Bell MT" pitchFamily="18" charset="0"/>
                <a:cs typeface="Arabic Transparent" pitchFamily="2" charset="-78"/>
              </a:rPr>
              <a:t>انطلاقا من مضامين الأنشطة التكوينية الخاصة بمصوغات تعميق التخصص في مادة التاريخ ( التاريخ القديم / التاريخ الوسيط / التاريخ الحديث والمعاصر / التاريخ الراهـن ) المطلوب القيام بصياغة : </a:t>
            </a:r>
          </a:p>
          <a:p>
            <a:pPr marL="514350" indent="-514350" algn="justLow" rtl="1">
              <a:buFont typeface="Wingdings" pitchFamily="2" charset="2"/>
              <a:buChar char="§"/>
            </a:pPr>
            <a:r>
              <a:rPr lang="ar-MA" sz="2800" b="1" dirty="0">
                <a:solidFill>
                  <a:schemeClr val="tx1"/>
                </a:solidFill>
                <a:latin typeface="Bell MT" pitchFamily="18" charset="0"/>
                <a:cs typeface="Arabic Transparent" pitchFamily="2" charset="-78"/>
              </a:rPr>
              <a:t>ثلاثة أهداف بيداغوجية صياغة تربوي صحيحة مستحضرا ومبينا خصائص ومؤشرات كل هدف تربوي ( </a:t>
            </a:r>
            <a:r>
              <a:rPr lang="ar-MA" sz="2800" b="1" dirty="0">
                <a:solidFill>
                  <a:srgbClr val="FF0000"/>
                </a:solidFill>
                <a:latin typeface="Bell MT" pitchFamily="18" charset="0"/>
                <a:cs typeface="Arabic Transparent" pitchFamily="2" charset="-78"/>
              </a:rPr>
              <a:t>صياغة الانجاز في جدول</a:t>
            </a:r>
            <a:r>
              <a:rPr lang="ar-MA" sz="2800" b="1" dirty="0">
                <a:solidFill>
                  <a:schemeClr val="tx1"/>
                </a:solidFill>
                <a:latin typeface="Bell MT" pitchFamily="18" charset="0"/>
                <a:cs typeface="Arabic Transparent" pitchFamily="2" charset="-78"/>
              </a:rPr>
              <a:t>). </a:t>
            </a:r>
          </a:p>
          <a:p>
            <a:pPr marL="514350" indent="-514350" algn="justLow" rtl="1">
              <a:buFont typeface="Wingdings" pitchFamily="2" charset="2"/>
              <a:buChar char="§"/>
            </a:pPr>
            <a:r>
              <a:rPr lang="ar-MA" sz="2800" b="1" dirty="0">
                <a:solidFill>
                  <a:schemeClr val="tx1"/>
                </a:solidFill>
                <a:latin typeface="Bell MT" pitchFamily="18" charset="0"/>
                <a:cs typeface="Arabic Transparent" pitchFamily="2" charset="-78"/>
              </a:rPr>
              <a:t>كفاية تعلم تهم المفاهيم التاريخية المركزية في المضمون المعرفي التاريخي ، مفككا عناصر ومكونات هـذه الكفاية. (</a:t>
            </a:r>
            <a:r>
              <a:rPr lang="ar-MA" sz="2800" b="1" dirty="0">
                <a:solidFill>
                  <a:srgbClr val="FF0000"/>
                </a:solidFill>
                <a:latin typeface="Bell MT" pitchFamily="18" charset="0"/>
                <a:cs typeface="Arabic Transparent" pitchFamily="2" charset="-78"/>
              </a:rPr>
              <a:t>صياغة الانجاز على شكل خطاطة توضيحية )</a:t>
            </a:r>
            <a:r>
              <a:rPr lang="ar-MA" sz="2800" b="1" dirty="0">
                <a:solidFill>
                  <a:schemeClr val="tx1"/>
                </a:solidFill>
                <a:latin typeface="Bell MT" pitchFamily="18" charset="0"/>
                <a:cs typeface="Arabic Transparent" pitchFamily="2" charset="-78"/>
              </a:rPr>
              <a:t>.</a:t>
            </a:r>
          </a:p>
        </p:txBody>
      </p:sp>
    </p:spTree>
  </p:cSld>
  <p:clrMapOvr>
    <a:masterClrMapping/>
  </p:clrMapOvr>
</p:sld>
</file>

<file path=ppt/theme/theme1.xml><?xml version="1.0" encoding="utf-8"?>
<a:theme xmlns:a="http://schemas.openxmlformats.org/drawingml/2006/main" name="arriere-plan-abstrait-ble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arriere-plan-abstrait-bleu</Template>
  <TotalTime>4658</TotalTime>
  <Words>7839</Words>
  <Application>Microsoft Office PowerPoint</Application>
  <PresentationFormat>Affichage à l'écran (4:3)</PresentationFormat>
  <Paragraphs>682</Paragraphs>
  <Slides>106</Slides>
  <Notes>12</Notes>
  <HiddenSlides>0</HiddenSlides>
  <MMClips>0</MMClips>
  <ScaleCrop>false</ScaleCrop>
  <HeadingPairs>
    <vt:vector size="4" baseType="variant">
      <vt:variant>
        <vt:lpstr>Thème</vt:lpstr>
      </vt:variant>
      <vt:variant>
        <vt:i4>1</vt:i4>
      </vt:variant>
      <vt:variant>
        <vt:lpstr>Titres des diapositives</vt:lpstr>
      </vt:variant>
      <vt:variant>
        <vt:i4>106</vt:i4>
      </vt:variant>
    </vt:vector>
  </HeadingPairs>
  <TitlesOfParts>
    <vt:vector size="107" baseType="lpstr">
      <vt:lpstr>arriere-plan-abstrait-bleu</vt:lpstr>
      <vt:lpstr>Présentation PowerPoint</vt:lpstr>
      <vt:lpstr>Présentation PowerPoint</vt:lpstr>
      <vt:lpstr>Présentation PowerPoint</vt:lpstr>
      <vt:lpstr>Présentation PowerPoint</vt:lpstr>
      <vt:lpstr>تقديم عام للبرنامج : </vt:lpstr>
      <vt:lpstr> الوضع الابيستيمولوجي للمعرفة الديداكتيكية لا يزال يتأرجح بين التنظير العلمي للممارسات التعليمية من جهة وبين البحوث الامبريقية التجريبية المتفرقة والخاصة بالمواد الدراسية المتعددة من جهة أخرى؛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TeChNi-AmEcO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www.zik2ma.com</dc:creator>
  <cp:lastModifiedBy>most</cp:lastModifiedBy>
  <cp:revision>577</cp:revision>
  <dcterms:created xsi:type="dcterms:W3CDTF">2013-12-16T17:07:26Z</dcterms:created>
  <dcterms:modified xsi:type="dcterms:W3CDTF">2019-02-28T09:02:25Z</dcterms:modified>
</cp:coreProperties>
</file>