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330" r:id="rId2"/>
    <p:sldId id="324" r:id="rId3"/>
    <p:sldId id="329" r:id="rId4"/>
    <p:sldId id="325" r:id="rId5"/>
    <p:sldId id="257" r:id="rId6"/>
    <p:sldId id="342" r:id="rId7"/>
    <p:sldId id="351" r:id="rId8"/>
    <p:sldId id="352" r:id="rId9"/>
    <p:sldId id="259" r:id="rId10"/>
    <p:sldId id="260" r:id="rId11"/>
    <p:sldId id="261" r:id="rId12"/>
    <p:sldId id="326" r:id="rId13"/>
    <p:sldId id="344" r:id="rId14"/>
    <p:sldId id="340" r:id="rId15"/>
    <p:sldId id="267" r:id="rId16"/>
    <p:sldId id="268" r:id="rId17"/>
    <p:sldId id="272" r:id="rId18"/>
    <p:sldId id="280" r:id="rId19"/>
    <p:sldId id="334" r:id="rId20"/>
    <p:sldId id="335" r:id="rId21"/>
    <p:sldId id="327" r:id="rId22"/>
    <p:sldId id="273" r:id="rId23"/>
    <p:sldId id="275" r:id="rId24"/>
    <p:sldId id="331" r:id="rId25"/>
    <p:sldId id="332" r:id="rId26"/>
    <p:sldId id="336" r:id="rId27"/>
    <p:sldId id="345" r:id="rId28"/>
    <p:sldId id="328" r:id="rId29"/>
    <p:sldId id="264" r:id="rId30"/>
    <p:sldId id="278" r:id="rId31"/>
    <p:sldId id="281" r:id="rId32"/>
    <p:sldId id="283" r:id="rId33"/>
    <p:sldId id="282" r:id="rId34"/>
    <p:sldId id="284" r:id="rId35"/>
    <p:sldId id="286" r:id="rId36"/>
    <p:sldId id="287" r:id="rId37"/>
    <p:sldId id="285" r:id="rId38"/>
    <p:sldId id="288" r:id="rId39"/>
    <p:sldId id="290" r:id="rId40"/>
    <p:sldId id="341" r:id="rId41"/>
    <p:sldId id="293" r:id="rId42"/>
    <p:sldId id="353" r:id="rId43"/>
    <p:sldId id="292" r:id="rId44"/>
    <p:sldId id="317" r:id="rId45"/>
    <p:sldId id="291" r:id="rId46"/>
    <p:sldId id="294" r:id="rId47"/>
    <p:sldId id="296" r:id="rId48"/>
    <p:sldId id="309" r:id="rId49"/>
    <p:sldId id="310" r:id="rId50"/>
    <p:sldId id="311" r:id="rId51"/>
    <p:sldId id="312" r:id="rId52"/>
    <p:sldId id="295" r:id="rId53"/>
    <p:sldId id="297" r:id="rId54"/>
    <p:sldId id="298" r:id="rId55"/>
    <p:sldId id="300" r:id="rId56"/>
    <p:sldId id="333" r:id="rId57"/>
    <p:sldId id="320" r:id="rId58"/>
    <p:sldId id="319" r:id="rId59"/>
    <p:sldId id="303" r:id="rId60"/>
    <p:sldId id="318" r:id="rId61"/>
    <p:sldId id="305" r:id="rId62"/>
    <p:sldId id="321" r:id="rId63"/>
    <p:sldId id="306" r:id="rId64"/>
    <p:sldId id="301" r:id="rId65"/>
    <p:sldId id="302" r:id="rId66"/>
    <p:sldId id="307" r:id="rId67"/>
    <p:sldId id="339" r:id="rId68"/>
    <p:sldId id="308" r:id="rId69"/>
    <p:sldId id="322" r:id="rId70"/>
    <p:sldId id="346" r:id="rId71"/>
    <p:sldId id="323" r:id="rId72"/>
    <p:sldId id="338" r:id="rId73"/>
    <p:sldId id="314" r:id="rId74"/>
    <p:sldId id="313" r:id="rId75"/>
    <p:sldId id="348" r:id="rId76"/>
    <p:sldId id="349" r:id="rId77"/>
    <p:sldId id="350" r:id="rId78"/>
    <p:sldId id="315" r:id="rId79"/>
    <p:sldId id="316" r:id="rId8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408" autoAdjust="0"/>
    <p:restoredTop sz="94660"/>
  </p:normalViewPr>
  <p:slideViewPr>
    <p:cSldViewPr>
      <p:cViewPr>
        <p:scale>
          <a:sx n="97" d="100"/>
          <a:sy n="97" d="100"/>
        </p:scale>
        <p:origin x="-1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ABFC27-14B4-402E-9A47-851C2ADCED1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8152C3-DDF5-4EF5-82C5-51050852EE02}">
      <dgm:prSet phldrT="[Texte]" custT="1"/>
      <dgm:spPr/>
      <dgm:t>
        <a:bodyPr/>
        <a:lstStyle/>
        <a:p>
          <a:r>
            <a:rPr lang="ar-MA" sz="6600" b="1" dirty="0" smtClean="0"/>
            <a:t>الامتحان المهني</a:t>
          </a:r>
          <a:endParaRPr lang="fr-FR" sz="6600" b="1" dirty="0"/>
        </a:p>
      </dgm:t>
    </dgm:pt>
    <dgm:pt modelId="{62248819-561C-4C73-89F7-85E3637FCDF9}" type="parTrans" cxnId="{ED96100F-6C29-4689-AE2F-ECE6DA8B3361}">
      <dgm:prSet/>
      <dgm:spPr/>
      <dgm:t>
        <a:bodyPr/>
        <a:lstStyle/>
        <a:p>
          <a:endParaRPr lang="fr-FR"/>
        </a:p>
      </dgm:t>
    </dgm:pt>
    <dgm:pt modelId="{E6CA25FD-49E0-451E-BCDF-5A7A2C479427}" type="sibTrans" cxnId="{ED96100F-6C29-4689-AE2F-ECE6DA8B3361}">
      <dgm:prSet/>
      <dgm:spPr/>
      <dgm:t>
        <a:bodyPr/>
        <a:lstStyle/>
        <a:p>
          <a:endParaRPr lang="fr-FR"/>
        </a:p>
      </dgm:t>
    </dgm:pt>
    <dgm:pt modelId="{5C0D7579-DA5C-42B5-B3B3-1F5EC666FB08}">
      <dgm:prSet phldrT="[Texte]"/>
      <dgm:spPr/>
      <dgm:t>
        <a:bodyPr/>
        <a:lstStyle/>
        <a:p>
          <a:r>
            <a:rPr lang="ar-MA" b="1" i="1" dirty="0" smtClean="0">
              <a:solidFill>
                <a:srgbClr val="C00000"/>
              </a:solidFill>
            </a:rPr>
            <a:t>القطب </a:t>
          </a:r>
          <a:r>
            <a:rPr lang="ar-MA" b="1" i="1" dirty="0" err="1" smtClean="0">
              <a:solidFill>
                <a:srgbClr val="C00000"/>
              </a:solidFill>
            </a:rPr>
            <a:t>الديداكتيكي</a:t>
          </a:r>
          <a:endParaRPr lang="fr-FR" b="1" i="1" dirty="0">
            <a:solidFill>
              <a:srgbClr val="C00000"/>
            </a:solidFill>
          </a:endParaRPr>
        </a:p>
      </dgm:t>
    </dgm:pt>
    <dgm:pt modelId="{49C6BC18-2DB9-4A39-B425-36563866994A}" type="parTrans" cxnId="{82D07ED2-BFF6-4C74-93F2-E5EA9F83ED44}">
      <dgm:prSet/>
      <dgm:spPr/>
      <dgm:t>
        <a:bodyPr/>
        <a:lstStyle/>
        <a:p>
          <a:endParaRPr lang="fr-FR"/>
        </a:p>
      </dgm:t>
    </dgm:pt>
    <dgm:pt modelId="{706DB56B-EA63-4B22-A1BD-F5988B167EF1}" type="sibTrans" cxnId="{82D07ED2-BFF6-4C74-93F2-E5EA9F83ED44}">
      <dgm:prSet/>
      <dgm:spPr/>
      <dgm:t>
        <a:bodyPr/>
        <a:lstStyle/>
        <a:p>
          <a:endParaRPr lang="fr-FR"/>
        </a:p>
      </dgm:t>
    </dgm:pt>
    <dgm:pt modelId="{821C707B-1056-46E9-ABB9-A40F34D86749}">
      <dgm:prSet phldrT="[Texte]"/>
      <dgm:spPr/>
      <dgm:t>
        <a:bodyPr/>
        <a:lstStyle/>
        <a:p>
          <a:r>
            <a:rPr lang="ar-MA" b="1" i="1" dirty="0" smtClean="0"/>
            <a:t>القطب </a:t>
          </a:r>
          <a:r>
            <a:rPr lang="ar-MA" b="1" i="1" dirty="0" err="1" smtClean="0"/>
            <a:t>البيداغوجي</a:t>
          </a:r>
          <a:endParaRPr lang="fr-FR" b="1" i="1" dirty="0"/>
        </a:p>
      </dgm:t>
    </dgm:pt>
    <dgm:pt modelId="{173DBCA4-E5F6-40E4-A6EB-FE09CBA4A4C5}" type="parTrans" cxnId="{79452FD2-851A-436C-A6B1-0944AF8EF966}">
      <dgm:prSet/>
      <dgm:spPr/>
      <dgm:t>
        <a:bodyPr/>
        <a:lstStyle/>
        <a:p>
          <a:endParaRPr lang="fr-FR"/>
        </a:p>
      </dgm:t>
    </dgm:pt>
    <dgm:pt modelId="{1B24296B-4A8F-46B7-9522-ACF38304A14B}" type="sibTrans" cxnId="{79452FD2-851A-436C-A6B1-0944AF8EF966}">
      <dgm:prSet/>
      <dgm:spPr/>
      <dgm:t>
        <a:bodyPr/>
        <a:lstStyle/>
        <a:p>
          <a:endParaRPr lang="fr-FR"/>
        </a:p>
      </dgm:t>
    </dgm:pt>
    <dgm:pt modelId="{15146C0A-10C0-4025-8916-83ABCD4322D4}" type="pres">
      <dgm:prSet presAssocID="{85ABFC27-14B4-402E-9A47-851C2ADCED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21CE287-8D69-46F2-8FDC-6F5B287BA452}" type="pres">
      <dgm:prSet presAssocID="{6D8152C3-DDF5-4EF5-82C5-51050852EE02}" presName="hierRoot1" presStyleCnt="0"/>
      <dgm:spPr/>
    </dgm:pt>
    <dgm:pt modelId="{613D44D5-3158-44D7-AF9B-FAD3327B34DF}" type="pres">
      <dgm:prSet presAssocID="{6D8152C3-DDF5-4EF5-82C5-51050852EE02}" presName="composite" presStyleCnt="0"/>
      <dgm:spPr/>
    </dgm:pt>
    <dgm:pt modelId="{DAC7D92D-138B-4C72-9C7B-915DED3800B3}" type="pres">
      <dgm:prSet presAssocID="{6D8152C3-DDF5-4EF5-82C5-51050852EE02}" presName="background" presStyleLbl="node0" presStyleIdx="0" presStyleCnt="1"/>
      <dgm:spPr/>
    </dgm:pt>
    <dgm:pt modelId="{F027826E-507F-4044-A9E6-2981EEB6289A}" type="pres">
      <dgm:prSet presAssocID="{6D8152C3-DDF5-4EF5-82C5-51050852EE02}" presName="text" presStyleLbl="fgAcc0" presStyleIdx="0" presStyleCnt="1" custScaleX="18007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11FF830-D542-4106-9139-F40BCAC2E90E}" type="pres">
      <dgm:prSet presAssocID="{6D8152C3-DDF5-4EF5-82C5-51050852EE02}" presName="hierChild2" presStyleCnt="0"/>
      <dgm:spPr/>
    </dgm:pt>
    <dgm:pt modelId="{414729CF-367F-4E1F-A343-37C594F8C4BA}" type="pres">
      <dgm:prSet presAssocID="{49C6BC18-2DB9-4A39-B425-36563866994A}" presName="Name10" presStyleLbl="parChTrans1D2" presStyleIdx="0" presStyleCnt="2"/>
      <dgm:spPr/>
      <dgm:t>
        <a:bodyPr/>
        <a:lstStyle/>
        <a:p>
          <a:endParaRPr lang="fr-FR"/>
        </a:p>
      </dgm:t>
    </dgm:pt>
    <dgm:pt modelId="{367AFFE1-C4F3-450D-A193-173C780937A0}" type="pres">
      <dgm:prSet presAssocID="{5C0D7579-DA5C-42B5-B3B3-1F5EC666FB08}" presName="hierRoot2" presStyleCnt="0"/>
      <dgm:spPr/>
    </dgm:pt>
    <dgm:pt modelId="{81C894DF-85F1-4620-AE03-F549E2FE108A}" type="pres">
      <dgm:prSet presAssocID="{5C0D7579-DA5C-42B5-B3B3-1F5EC666FB08}" presName="composite2" presStyleCnt="0"/>
      <dgm:spPr/>
    </dgm:pt>
    <dgm:pt modelId="{835D7009-F62B-4BC0-97F4-A2AF041637AD}" type="pres">
      <dgm:prSet presAssocID="{5C0D7579-DA5C-42B5-B3B3-1F5EC666FB08}" presName="background2" presStyleLbl="node2" presStyleIdx="0" presStyleCnt="2"/>
      <dgm:spPr/>
    </dgm:pt>
    <dgm:pt modelId="{3327FE6B-A5C3-4979-9D7C-8D76C7DBA77E}" type="pres">
      <dgm:prSet presAssocID="{5C0D7579-DA5C-42B5-B3B3-1F5EC666FB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00DF43-81CC-4D22-8246-402FE07D6FD0}" type="pres">
      <dgm:prSet presAssocID="{5C0D7579-DA5C-42B5-B3B3-1F5EC666FB08}" presName="hierChild3" presStyleCnt="0"/>
      <dgm:spPr/>
    </dgm:pt>
    <dgm:pt modelId="{CEE76D2D-4194-430B-8256-9F838B08B04B}" type="pres">
      <dgm:prSet presAssocID="{173DBCA4-E5F6-40E4-A6EB-FE09CBA4A4C5}" presName="Name10" presStyleLbl="parChTrans1D2" presStyleIdx="1" presStyleCnt="2"/>
      <dgm:spPr/>
      <dgm:t>
        <a:bodyPr/>
        <a:lstStyle/>
        <a:p>
          <a:endParaRPr lang="fr-FR"/>
        </a:p>
      </dgm:t>
    </dgm:pt>
    <dgm:pt modelId="{D24F204B-9499-403A-AF87-AEF70CEA616C}" type="pres">
      <dgm:prSet presAssocID="{821C707B-1056-46E9-ABB9-A40F34D86749}" presName="hierRoot2" presStyleCnt="0"/>
      <dgm:spPr/>
    </dgm:pt>
    <dgm:pt modelId="{0376DBBB-D9CE-41B0-8B75-E2C0175BEAB8}" type="pres">
      <dgm:prSet presAssocID="{821C707B-1056-46E9-ABB9-A40F34D86749}" presName="composite2" presStyleCnt="0"/>
      <dgm:spPr/>
    </dgm:pt>
    <dgm:pt modelId="{5E4DC55C-FEBB-4C20-AC76-FC122E3474BD}" type="pres">
      <dgm:prSet presAssocID="{821C707B-1056-46E9-ABB9-A40F34D86749}" presName="background2" presStyleLbl="node2" presStyleIdx="1" presStyleCnt="2"/>
      <dgm:spPr/>
    </dgm:pt>
    <dgm:pt modelId="{EA76AB8E-2A14-4474-9B05-99C342DF88B3}" type="pres">
      <dgm:prSet presAssocID="{821C707B-1056-46E9-ABB9-A40F34D8674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E37FF52-D3F8-4A91-9A30-B43647E4A32F}" type="pres">
      <dgm:prSet presAssocID="{821C707B-1056-46E9-ABB9-A40F34D86749}" presName="hierChild3" presStyleCnt="0"/>
      <dgm:spPr/>
    </dgm:pt>
  </dgm:ptLst>
  <dgm:cxnLst>
    <dgm:cxn modelId="{82D07ED2-BFF6-4C74-93F2-E5EA9F83ED44}" srcId="{6D8152C3-DDF5-4EF5-82C5-51050852EE02}" destId="{5C0D7579-DA5C-42B5-B3B3-1F5EC666FB08}" srcOrd="0" destOrd="0" parTransId="{49C6BC18-2DB9-4A39-B425-36563866994A}" sibTransId="{706DB56B-EA63-4B22-A1BD-F5988B167EF1}"/>
    <dgm:cxn modelId="{B460294B-EF6E-484B-8082-52CB9205B2BA}" type="presOf" srcId="{5C0D7579-DA5C-42B5-B3B3-1F5EC666FB08}" destId="{3327FE6B-A5C3-4979-9D7C-8D76C7DBA77E}" srcOrd="0" destOrd="0" presId="urn:microsoft.com/office/officeart/2005/8/layout/hierarchy1"/>
    <dgm:cxn modelId="{8CCBB6A8-215A-4F0C-9D65-154801CEABC9}" type="presOf" srcId="{6D8152C3-DDF5-4EF5-82C5-51050852EE02}" destId="{F027826E-507F-4044-A9E6-2981EEB6289A}" srcOrd="0" destOrd="0" presId="urn:microsoft.com/office/officeart/2005/8/layout/hierarchy1"/>
    <dgm:cxn modelId="{D904C7F0-7863-4E99-BAAA-44935828AF70}" type="presOf" srcId="{49C6BC18-2DB9-4A39-B425-36563866994A}" destId="{414729CF-367F-4E1F-A343-37C594F8C4BA}" srcOrd="0" destOrd="0" presId="urn:microsoft.com/office/officeart/2005/8/layout/hierarchy1"/>
    <dgm:cxn modelId="{B67A53F6-B1E7-4079-B6B2-FCA7B3E361D7}" type="presOf" srcId="{173DBCA4-E5F6-40E4-A6EB-FE09CBA4A4C5}" destId="{CEE76D2D-4194-430B-8256-9F838B08B04B}" srcOrd="0" destOrd="0" presId="urn:microsoft.com/office/officeart/2005/8/layout/hierarchy1"/>
    <dgm:cxn modelId="{ED96100F-6C29-4689-AE2F-ECE6DA8B3361}" srcId="{85ABFC27-14B4-402E-9A47-851C2ADCED19}" destId="{6D8152C3-DDF5-4EF5-82C5-51050852EE02}" srcOrd="0" destOrd="0" parTransId="{62248819-561C-4C73-89F7-85E3637FCDF9}" sibTransId="{E6CA25FD-49E0-451E-BCDF-5A7A2C479427}"/>
    <dgm:cxn modelId="{79452FD2-851A-436C-A6B1-0944AF8EF966}" srcId="{6D8152C3-DDF5-4EF5-82C5-51050852EE02}" destId="{821C707B-1056-46E9-ABB9-A40F34D86749}" srcOrd="1" destOrd="0" parTransId="{173DBCA4-E5F6-40E4-A6EB-FE09CBA4A4C5}" sibTransId="{1B24296B-4A8F-46B7-9522-ACF38304A14B}"/>
    <dgm:cxn modelId="{CDD759DD-CA81-4DA0-B5EB-29522DA76215}" type="presOf" srcId="{821C707B-1056-46E9-ABB9-A40F34D86749}" destId="{EA76AB8E-2A14-4474-9B05-99C342DF88B3}" srcOrd="0" destOrd="0" presId="urn:microsoft.com/office/officeart/2005/8/layout/hierarchy1"/>
    <dgm:cxn modelId="{CF703B4C-2BF8-4F1D-92F2-49F92A0F45AA}" type="presOf" srcId="{85ABFC27-14B4-402E-9A47-851C2ADCED19}" destId="{15146C0A-10C0-4025-8916-83ABCD4322D4}" srcOrd="0" destOrd="0" presId="urn:microsoft.com/office/officeart/2005/8/layout/hierarchy1"/>
    <dgm:cxn modelId="{F441CA7B-8D4D-48AC-A5DD-3B15F6574B9E}" type="presParOf" srcId="{15146C0A-10C0-4025-8916-83ABCD4322D4}" destId="{421CE287-8D69-46F2-8FDC-6F5B287BA452}" srcOrd="0" destOrd="0" presId="urn:microsoft.com/office/officeart/2005/8/layout/hierarchy1"/>
    <dgm:cxn modelId="{3CC176E9-1CD6-4D4B-AE02-EEEC136AAF10}" type="presParOf" srcId="{421CE287-8D69-46F2-8FDC-6F5B287BA452}" destId="{613D44D5-3158-44D7-AF9B-FAD3327B34DF}" srcOrd="0" destOrd="0" presId="urn:microsoft.com/office/officeart/2005/8/layout/hierarchy1"/>
    <dgm:cxn modelId="{1F921E71-5C6E-4A74-A2DF-BDE9A681AEE4}" type="presParOf" srcId="{613D44D5-3158-44D7-AF9B-FAD3327B34DF}" destId="{DAC7D92D-138B-4C72-9C7B-915DED3800B3}" srcOrd="0" destOrd="0" presId="urn:microsoft.com/office/officeart/2005/8/layout/hierarchy1"/>
    <dgm:cxn modelId="{BED913CF-7281-4B9B-AF70-C4F268E0FE71}" type="presParOf" srcId="{613D44D5-3158-44D7-AF9B-FAD3327B34DF}" destId="{F027826E-507F-4044-A9E6-2981EEB6289A}" srcOrd="1" destOrd="0" presId="urn:microsoft.com/office/officeart/2005/8/layout/hierarchy1"/>
    <dgm:cxn modelId="{025D1D55-CECB-4D62-A9C0-302674112811}" type="presParOf" srcId="{421CE287-8D69-46F2-8FDC-6F5B287BA452}" destId="{911FF830-D542-4106-9139-F40BCAC2E90E}" srcOrd="1" destOrd="0" presId="urn:microsoft.com/office/officeart/2005/8/layout/hierarchy1"/>
    <dgm:cxn modelId="{A009E4DE-8EFF-4787-8D67-5A1B2301E1B4}" type="presParOf" srcId="{911FF830-D542-4106-9139-F40BCAC2E90E}" destId="{414729CF-367F-4E1F-A343-37C594F8C4BA}" srcOrd="0" destOrd="0" presId="urn:microsoft.com/office/officeart/2005/8/layout/hierarchy1"/>
    <dgm:cxn modelId="{4996B8DF-1E61-4055-BCC3-FF6C6F219F6D}" type="presParOf" srcId="{911FF830-D542-4106-9139-F40BCAC2E90E}" destId="{367AFFE1-C4F3-450D-A193-173C780937A0}" srcOrd="1" destOrd="0" presId="urn:microsoft.com/office/officeart/2005/8/layout/hierarchy1"/>
    <dgm:cxn modelId="{7421F85E-1A8D-4F9A-86DD-90701935C150}" type="presParOf" srcId="{367AFFE1-C4F3-450D-A193-173C780937A0}" destId="{81C894DF-85F1-4620-AE03-F549E2FE108A}" srcOrd="0" destOrd="0" presId="urn:microsoft.com/office/officeart/2005/8/layout/hierarchy1"/>
    <dgm:cxn modelId="{F32EA0A7-50ED-44BE-9E36-4A176A92BE96}" type="presParOf" srcId="{81C894DF-85F1-4620-AE03-F549E2FE108A}" destId="{835D7009-F62B-4BC0-97F4-A2AF041637AD}" srcOrd="0" destOrd="0" presId="urn:microsoft.com/office/officeart/2005/8/layout/hierarchy1"/>
    <dgm:cxn modelId="{A06DE839-44F0-4838-AA72-316C0DF9CD36}" type="presParOf" srcId="{81C894DF-85F1-4620-AE03-F549E2FE108A}" destId="{3327FE6B-A5C3-4979-9D7C-8D76C7DBA77E}" srcOrd="1" destOrd="0" presId="urn:microsoft.com/office/officeart/2005/8/layout/hierarchy1"/>
    <dgm:cxn modelId="{42F3D7DF-E5D0-4EC8-B9CC-BCE524A28960}" type="presParOf" srcId="{367AFFE1-C4F3-450D-A193-173C780937A0}" destId="{3C00DF43-81CC-4D22-8246-402FE07D6FD0}" srcOrd="1" destOrd="0" presId="urn:microsoft.com/office/officeart/2005/8/layout/hierarchy1"/>
    <dgm:cxn modelId="{FF4441AE-DA16-4875-B707-01048C342340}" type="presParOf" srcId="{911FF830-D542-4106-9139-F40BCAC2E90E}" destId="{CEE76D2D-4194-430B-8256-9F838B08B04B}" srcOrd="2" destOrd="0" presId="urn:microsoft.com/office/officeart/2005/8/layout/hierarchy1"/>
    <dgm:cxn modelId="{6182D089-7B93-4806-A5C6-BFFA0560E53B}" type="presParOf" srcId="{911FF830-D542-4106-9139-F40BCAC2E90E}" destId="{D24F204B-9499-403A-AF87-AEF70CEA616C}" srcOrd="3" destOrd="0" presId="urn:microsoft.com/office/officeart/2005/8/layout/hierarchy1"/>
    <dgm:cxn modelId="{BEC84CAA-CE98-4E6F-8014-827F7635AF76}" type="presParOf" srcId="{D24F204B-9499-403A-AF87-AEF70CEA616C}" destId="{0376DBBB-D9CE-41B0-8B75-E2C0175BEAB8}" srcOrd="0" destOrd="0" presId="urn:microsoft.com/office/officeart/2005/8/layout/hierarchy1"/>
    <dgm:cxn modelId="{D24D77B5-43DC-4F99-96B2-6F8F93DC08C8}" type="presParOf" srcId="{0376DBBB-D9CE-41B0-8B75-E2C0175BEAB8}" destId="{5E4DC55C-FEBB-4C20-AC76-FC122E3474BD}" srcOrd="0" destOrd="0" presId="urn:microsoft.com/office/officeart/2005/8/layout/hierarchy1"/>
    <dgm:cxn modelId="{129DDF93-FFEA-49EA-9955-EEB33B23AA4E}" type="presParOf" srcId="{0376DBBB-D9CE-41B0-8B75-E2C0175BEAB8}" destId="{EA76AB8E-2A14-4474-9B05-99C342DF88B3}" srcOrd="1" destOrd="0" presId="urn:microsoft.com/office/officeart/2005/8/layout/hierarchy1"/>
    <dgm:cxn modelId="{A6E03EAB-7845-419D-BFC1-08B73734C777}" type="presParOf" srcId="{D24F204B-9499-403A-AF87-AEF70CEA616C}" destId="{2E37FF52-D3F8-4A91-9A30-B43647E4A32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E646D-BF80-4CAD-9A04-5B512F28900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2A90A2C-80C3-4871-91E0-0C6D2C620B85}">
      <dgm:prSet phldrT="[Texte]" custT="1"/>
      <dgm:spPr/>
      <dgm:t>
        <a:bodyPr/>
        <a:lstStyle/>
        <a:p>
          <a:r>
            <a:rPr lang="ar-MA" sz="3600" dirty="0" smtClean="0"/>
            <a:t>التقويم </a:t>
          </a:r>
          <a:r>
            <a:rPr lang="ar-MA" sz="3600" dirty="0" err="1" smtClean="0"/>
            <a:t>و</a:t>
          </a:r>
          <a:r>
            <a:rPr lang="ar-MA" sz="3600" dirty="0" smtClean="0"/>
            <a:t> الدعم</a:t>
          </a:r>
          <a:endParaRPr lang="fr-FR" sz="3600" dirty="0"/>
        </a:p>
      </dgm:t>
    </dgm:pt>
    <dgm:pt modelId="{9B074243-E120-43CF-B356-AB606DE7ABDB}" type="parTrans" cxnId="{FB21CFD3-32A5-493C-AE3C-D4306029A6FA}">
      <dgm:prSet/>
      <dgm:spPr/>
      <dgm:t>
        <a:bodyPr/>
        <a:lstStyle/>
        <a:p>
          <a:endParaRPr lang="fr-FR"/>
        </a:p>
      </dgm:t>
    </dgm:pt>
    <dgm:pt modelId="{5996909E-E525-4039-BA32-BD88C1D012A5}" type="sibTrans" cxnId="{FB21CFD3-32A5-493C-AE3C-D4306029A6FA}">
      <dgm:prSet/>
      <dgm:spPr/>
      <dgm:t>
        <a:bodyPr/>
        <a:lstStyle/>
        <a:p>
          <a:endParaRPr lang="fr-FR"/>
        </a:p>
      </dgm:t>
    </dgm:pt>
    <dgm:pt modelId="{9E9882BF-6B59-454F-98F7-43BFEB5A54E0}">
      <dgm:prSet phldrT="[Texte]" custT="1"/>
      <dgm:spPr/>
      <dgm:t>
        <a:bodyPr/>
        <a:lstStyle/>
        <a:p>
          <a:r>
            <a:rPr lang="ar-MA" sz="4000" dirty="0" smtClean="0"/>
            <a:t>التقويم</a:t>
          </a:r>
          <a:endParaRPr lang="fr-FR" sz="4000" dirty="0" smtClean="0"/>
        </a:p>
      </dgm:t>
    </dgm:pt>
    <dgm:pt modelId="{72E29168-7667-4C7C-A7C9-24576CB60504}" type="parTrans" cxnId="{0ECF14A2-4E98-4C32-9954-D720A090E77B}">
      <dgm:prSet/>
      <dgm:spPr/>
      <dgm:t>
        <a:bodyPr/>
        <a:lstStyle/>
        <a:p>
          <a:endParaRPr lang="fr-FR"/>
        </a:p>
      </dgm:t>
    </dgm:pt>
    <dgm:pt modelId="{00AD512D-23BD-4CB5-889C-E6DB399501B0}" type="sibTrans" cxnId="{0ECF14A2-4E98-4C32-9954-D720A090E77B}">
      <dgm:prSet/>
      <dgm:spPr/>
      <dgm:t>
        <a:bodyPr/>
        <a:lstStyle/>
        <a:p>
          <a:endParaRPr lang="fr-FR"/>
        </a:p>
      </dgm:t>
    </dgm:pt>
    <dgm:pt modelId="{62CFDC79-65BC-4CE3-B389-B868EFA6CBEA}">
      <dgm:prSet phldrT="[Texte]" custT="1"/>
      <dgm:spPr/>
      <dgm:t>
        <a:bodyPr/>
        <a:lstStyle/>
        <a:p>
          <a:pPr rtl="1"/>
          <a:r>
            <a:rPr lang="ar-MA" sz="4000" dirty="0" smtClean="0"/>
            <a:t>الدعم</a:t>
          </a:r>
          <a:endParaRPr lang="fr-FR" sz="4000" dirty="0" smtClean="0"/>
        </a:p>
      </dgm:t>
    </dgm:pt>
    <dgm:pt modelId="{F7D8FBFC-81AB-490D-86F4-31CBE48C2DF1}" type="parTrans" cxnId="{6725A323-E4CC-43AA-9FAF-030D8041E1AC}">
      <dgm:prSet/>
      <dgm:spPr/>
      <dgm:t>
        <a:bodyPr/>
        <a:lstStyle/>
        <a:p>
          <a:endParaRPr lang="fr-FR"/>
        </a:p>
      </dgm:t>
    </dgm:pt>
    <dgm:pt modelId="{2CE2BB78-E440-4B0A-8E1C-160BADD7B086}" type="sibTrans" cxnId="{6725A323-E4CC-43AA-9FAF-030D8041E1AC}">
      <dgm:prSet/>
      <dgm:spPr/>
      <dgm:t>
        <a:bodyPr/>
        <a:lstStyle/>
        <a:p>
          <a:endParaRPr lang="fr-FR"/>
        </a:p>
      </dgm:t>
    </dgm:pt>
    <dgm:pt modelId="{338416AB-E6A9-4F9C-85E6-5D75B628F311}">
      <dgm:prSet phldrT="[Texte]" custT="1"/>
      <dgm:spPr/>
      <dgm:t>
        <a:bodyPr/>
        <a:lstStyle/>
        <a:p>
          <a:r>
            <a:rPr lang="ar-MA" sz="3600" dirty="0" smtClean="0"/>
            <a:t>التخطيط </a:t>
          </a:r>
          <a:r>
            <a:rPr lang="ar-MA" sz="3600" dirty="0" err="1" smtClean="0"/>
            <a:t>و</a:t>
          </a:r>
          <a:r>
            <a:rPr lang="ar-MA" sz="3600" dirty="0" smtClean="0"/>
            <a:t> التدبير</a:t>
          </a:r>
          <a:endParaRPr lang="fr-FR" sz="3600" dirty="0"/>
        </a:p>
      </dgm:t>
    </dgm:pt>
    <dgm:pt modelId="{A2D36E3B-E9AE-4A96-88C5-1675E52962F5}" type="parTrans" cxnId="{8B9B729A-ABA1-4C76-90FC-534D1396A399}">
      <dgm:prSet/>
      <dgm:spPr/>
      <dgm:t>
        <a:bodyPr/>
        <a:lstStyle/>
        <a:p>
          <a:endParaRPr lang="fr-FR"/>
        </a:p>
      </dgm:t>
    </dgm:pt>
    <dgm:pt modelId="{A20521E6-314C-468F-8F5E-E72E874BE94E}" type="sibTrans" cxnId="{8B9B729A-ABA1-4C76-90FC-534D1396A399}">
      <dgm:prSet/>
      <dgm:spPr/>
      <dgm:t>
        <a:bodyPr/>
        <a:lstStyle/>
        <a:p>
          <a:endParaRPr lang="fr-FR"/>
        </a:p>
      </dgm:t>
    </dgm:pt>
    <dgm:pt modelId="{4A6FC571-FA06-47A2-84B2-A4EECA721393}">
      <dgm:prSet phldrT="[Texte]" custT="1"/>
      <dgm:spPr/>
      <dgm:t>
        <a:bodyPr/>
        <a:lstStyle/>
        <a:p>
          <a:r>
            <a:rPr lang="ar-MA" sz="4000" dirty="0" smtClean="0"/>
            <a:t>التخطيط</a:t>
          </a:r>
          <a:endParaRPr lang="fr-FR" sz="4000" dirty="0"/>
        </a:p>
      </dgm:t>
    </dgm:pt>
    <dgm:pt modelId="{A13DF01D-676A-4911-B342-F13211F75CED}" type="parTrans" cxnId="{0A89BBD0-FB81-4D7F-890A-89D91B5934BB}">
      <dgm:prSet/>
      <dgm:spPr/>
      <dgm:t>
        <a:bodyPr/>
        <a:lstStyle/>
        <a:p>
          <a:endParaRPr lang="fr-FR"/>
        </a:p>
      </dgm:t>
    </dgm:pt>
    <dgm:pt modelId="{8A545456-ECAD-4CA4-B2B2-2027132B117D}" type="sibTrans" cxnId="{0A89BBD0-FB81-4D7F-890A-89D91B5934BB}">
      <dgm:prSet/>
      <dgm:spPr/>
      <dgm:t>
        <a:bodyPr/>
        <a:lstStyle/>
        <a:p>
          <a:endParaRPr lang="fr-FR"/>
        </a:p>
      </dgm:t>
    </dgm:pt>
    <dgm:pt modelId="{0C7BDA5B-68DE-479B-9779-3428431A8D4F}">
      <dgm:prSet phldrT="[Texte]" custT="1"/>
      <dgm:spPr/>
      <dgm:t>
        <a:bodyPr/>
        <a:lstStyle/>
        <a:p>
          <a:r>
            <a:rPr lang="ar-MA" sz="4000" dirty="0" smtClean="0"/>
            <a:t>التدبير</a:t>
          </a:r>
          <a:endParaRPr lang="fr-FR" sz="4000" dirty="0" smtClean="0"/>
        </a:p>
      </dgm:t>
    </dgm:pt>
    <dgm:pt modelId="{76547C52-6104-4988-A5C7-DFCAA04EE230}" type="parTrans" cxnId="{F5FB74ED-6EBA-40A0-B162-78A459C49130}">
      <dgm:prSet/>
      <dgm:spPr/>
      <dgm:t>
        <a:bodyPr/>
        <a:lstStyle/>
        <a:p>
          <a:endParaRPr lang="fr-FR"/>
        </a:p>
      </dgm:t>
    </dgm:pt>
    <dgm:pt modelId="{8B0F245E-0702-4F6C-A8FF-DB78115A9E4F}" type="sibTrans" cxnId="{F5FB74ED-6EBA-40A0-B162-78A459C49130}">
      <dgm:prSet/>
      <dgm:spPr/>
      <dgm:t>
        <a:bodyPr/>
        <a:lstStyle/>
        <a:p>
          <a:endParaRPr lang="fr-FR"/>
        </a:p>
      </dgm:t>
    </dgm:pt>
    <dgm:pt modelId="{DB1CA786-CC95-43D7-96DC-EBA63AE092F4}" type="pres">
      <dgm:prSet presAssocID="{D7DE646D-BF80-4CAD-9A04-5B512F28900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116CE63-EC99-440C-908A-31CFE24028A7}" type="pres">
      <dgm:prSet presAssocID="{22A90A2C-80C3-4871-91E0-0C6D2C620B85}" presName="root" presStyleCnt="0"/>
      <dgm:spPr/>
    </dgm:pt>
    <dgm:pt modelId="{EF3962B2-2241-491A-A49B-EA589A79C679}" type="pres">
      <dgm:prSet presAssocID="{22A90A2C-80C3-4871-91E0-0C6D2C620B85}" presName="rootComposite" presStyleCnt="0"/>
      <dgm:spPr/>
    </dgm:pt>
    <dgm:pt modelId="{43AF3E87-4A44-4430-86CE-658B7398A0ED}" type="pres">
      <dgm:prSet presAssocID="{22A90A2C-80C3-4871-91E0-0C6D2C620B85}" presName="rootText" presStyleLbl="node1" presStyleIdx="0" presStyleCnt="2" custScaleX="118604"/>
      <dgm:spPr/>
      <dgm:t>
        <a:bodyPr/>
        <a:lstStyle/>
        <a:p>
          <a:endParaRPr lang="fr-FR"/>
        </a:p>
      </dgm:t>
    </dgm:pt>
    <dgm:pt modelId="{9707569B-B6CA-4D46-8054-B330A4392E61}" type="pres">
      <dgm:prSet presAssocID="{22A90A2C-80C3-4871-91E0-0C6D2C620B85}" presName="rootConnector" presStyleLbl="node1" presStyleIdx="0" presStyleCnt="2"/>
      <dgm:spPr/>
      <dgm:t>
        <a:bodyPr/>
        <a:lstStyle/>
        <a:p>
          <a:endParaRPr lang="fr-FR"/>
        </a:p>
      </dgm:t>
    </dgm:pt>
    <dgm:pt modelId="{8C4EA715-E144-4441-A522-427E8E3B4F7C}" type="pres">
      <dgm:prSet presAssocID="{22A90A2C-80C3-4871-91E0-0C6D2C620B85}" presName="childShape" presStyleCnt="0"/>
      <dgm:spPr/>
    </dgm:pt>
    <dgm:pt modelId="{10735410-990F-449C-B391-3D5B2262FCFF}" type="pres">
      <dgm:prSet presAssocID="{72E29168-7667-4C7C-A7C9-24576CB60504}" presName="Name13" presStyleLbl="parChTrans1D2" presStyleIdx="0" presStyleCnt="4"/>
      <dgm:spPr/>
      <dgm:t>
        <a:bodyPr/>
        <a:lstStyle/>
        <a:p>
          <a:endParaRPr lang="fr-FR"/>
        </a:p>
      </dgm:t>
    </dgm:pt>
    <dgm:pt modelId="{7E0BDFC4-17DB-43EF-AB27-1531407AAD0D}" type="pres">
      <dgm:prSet presAssocID="{9E9882BF-6B59-454F-98F7-43BFEB5A54E0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3343EE-C6F8-4D33-8F1E-0ACBAEFDE9D9}" type="pres">
      <dgm:prSet presAssocID="{F7D8FBFC-81AB-490D-86F4-31CBE48C2DF1}" presName="Name13" presStyleLbl="parChTrans1D2" presStyleIdx="1" presStyleCnt="4"/>
      <dgm:spPr/>
      <dgm:t>
        <a:bodyPr/>
        <a:lstStyle/>
        <a:p>
          <a:endParaRPr lang="fr-FR"/>
        </a:p>
      </dgm:t>
    </dgm:pt>
    <dgm:pt modelId="{78CEFD56-93CB-42BA-BB84-812F86037FB2}" type="pres">
      <dgm:prSet presAssocID="{62CFDC79-65BC-4CE3-B389-B868EFA6CBEA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CA3318-323F-4AA3-9B04-16967E1F3C56}" type="pres">
      <dgm:prSet presAssocID="{338416AB-E6A9-4F9C-85E6-5D75B628F311}" presName="root" presStyleCnt="0"/>
      <dgm:spPr/>
    </dgm:pt>
    <dgm:pt modelId="{18B0E5F1-7A79-4D5C-BB68-11AD945FFFDE}" type="pres">
      <dgm:prSet presAssocID="{338416AB-E6A9-4F9C-85E6-5D75B628F311}" presName="rootComposite" presStyleCnt="0"/>
      <dgm:spPr/>
    </dgm:pt>
    <dgm:pt modelId="{38D7C8E8-258F-4351-B46B-26312084AE56}" type="pres">
      <dgm:prSet presAssocID="{338416AB-E6A9-4F9C-85E6-5D75B628F311}" presName="rootText" presStyleLbl="node1" presStyleIdx="1" presStyleCnt="2" custScaleX="109202"/>
      <dgm:spPr/>
      <dgm:t>
        <a:bodyPr/>
        <a:lstStyle/>
        <a:p>
          <a:endParaRPr lang="fr-FR"/>
        </a:p>
      </dgm:t>
    </dgm:pt>
    <dgm:pt modelId="{31E222EF-1DBB-4D32-9D13-F2F555352C53}" type="pres">
      <dgm:prSet presAssocID="{338416AB-E6A9-4F9C-85E6-5D75B628F311}" presName="rootConnector" presStyleLbl="node1" presStyleIdx="1" presStyleCnt="2"/>
      <dgm:spPr/>
      <dgm:t>
        <a:bodyPr/>
        <a:lstStyle/>
        <a:p>
          <a:endParaRPr lang="fr-FR"/>
        </a:p>
      </dgm:t>
    </dgm:pt>
    <dgm:pt modelId="{3D287CF5-CF1C-453D-AF58-54F8345818E5}" type="pres">
      <dgm:prSet presAssocID="{338416AB-E6A9-4F9C-85E6-5D75B628F311}" presName="childShape" presStyleCnt="0"/>
      <dgm:spPr/>
    </dgm:pt>
    <dgm:pt modelId="{6AD81AE9-D4FF-48E5-B506-E9BEA2698273}" type="pres">
      <dgm:prSet presAssocID="{A13DF01D-676A-4911-B342-F13211F75CED}" presName="Name13" presStyleLbl="parChTrans1D2" presStyleIdx="2" presStyleCnt="4"/>
      <dgm:spPr/>
      <dgm:t>
        <a:bodyPr/>
        <a:lstStyle/>
        <a:p>
          <a:endParaRPr lang="fr-FR"/>
        </a:p>
      </dgm:t>
    </dgm:pt>
    <dgm:pt modelId="{AF3C0887-1047-458C-833E-E6F84D46D2DB}" type="pres">
      <dgm:prSet presAssocID="{4A6FC571-FA06-47A2-84B2-A4EECA721393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E21E83-43CF-4228-A3F8-1F3ECCDBB6E9}" type="pres">
      <dgm:prSet presAssocID="{76547C52-6104-4988-A5C7-DFCAA04EE230}" presName="Name13" presStyleLbl="parChTrans1D2" presStyleIdx="3" presStyleCnt="4"/>
      <dgm:spPr/>
      <dgm:t>
        <a:bodyPr/>
        <a:lstStyle/>
        <a:p>
          <a:endParaRPr lang="fr-FR"/>
        </a:p>
      </dgm:t>
    </dgm:pt>
    <dgm:pt modelId="{0E4E78CB-2585-4693-AAE7-2B35BA73F054}" type="pres">
      <dgm:prSet presAssocID="{0C7BDA5B-68DE-479B-9779-3428431A8D4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A89BBD0-FB81-4D7F-890A-89D91B5934BB}" srcId="{338416AB-E6A9-4F9C-85E6-5D75B628F311}" destId="{4A6FC571-FA06-47A2-84B2-A4EECA721393}" srcOrd="0" destOrd="0" parTransId="{A13DF01D-676A-4911-B342-F13211F75CED}" sibTransId="{8A545456-ECAD-4CA4-B2B2-2027132B117D}"/>
    <dgm:cxn modelId="{A5478086-68EE-49EE-BA33-4B05F3529187}" type="presOf" srcId="{0C7BDA5B-68DE-479B-9779-3428431A8D4F}" destId="{0E4E78CB-2585-4693-AAE7-2B35BA73F054}" srcOrd="0" destOrd="0" presId="urn:microsoft.com/office/officeart/2005/8/layout/hierarchy3"/>
    <dgm:cxn modelId="{27E95D58-F327-4395-B0E0-5527B71AB183}" type="presOf" srcId="{72E29168-7667-4C7C-A7C9-24576CB60504}" destId="{10735410-990F-449C-B391-3D5B2262FCFF}" srcOrd="0" destOrd="0" presId="urn:microsoft.com/office/officeart/2005/8/layout/hierarchy3"/>
    <dgm:cxn modelId="{924ACA83-C34B-4CFC-816F-6155452991FD}" type="presOf" srcId="{D7DE646D-BF80-4CAD-9A04-5B512F289006}" destId="{DB1CA786-CC95-43D7-96DC-EBA63AE092F4}" srcOrd="0" destOrd="0" presId="urn:microsoft.com/office/officeart/2005/8/layout/hierarchy3"/>
    <dgm:cxn modelId="{6EDD25AD-A046-43BB-882D-0479222A203E}" type="presOf" srcId="{338416AB-E6A9-4F9C-85E6-5D75B628F311}" destId="{31E222EF-1DBB-4D32-9D13-F2F555352C53}" srcOrd="1" destOrd="0" presId="urn:microsoft.com/office/officeart/2005/8/layout/hierarchy3"/>
    <dgm:cxn modelId="{F67EDECE-CEC1-4972-B634-F67D4CB1F8D4}" type="presOf" srcId="{F7D8FBFC-81AB-490D-86F4-31CBE48C2DF1}" destId="{EF3343EE-C6F8-4D33-8F1E-0ACBAEFDE9D9}" srcOrd="0" destOrd="0" presId="urn:microsoft.com/office/officeart/2005/8/layout/hierarchy3"/>
    <dgm:cxn modelId="{5E870CD5-7A2E-40C5-A72A-159797EB48A2}" type="presOf" srcId="{62CFDC79-65BC-4CE3-B389-B868EFA6CBEA}" destId="{78CEFD56-93CB-42BA-BB84-812F86037FB2}" srcOrd="0" destOrd="0" presId="urn:microsoft.com/office/officeart/2005/8/layout/hierarchy3"/>
    <dgm:cxn modelId="{0ECF14A2-4E98-4C32-9954-D720A090E77B}" srcId="{22A90A2C-80C3-4871-91E0-0C6D2C620B85}" destId="{9E9882BF-6B59-454F-98F7-43BFEB5A54E0}" srcOrd="0" destOrd="0" parTransId="{72E29168-7667-4C7C-A7C9-24576CB60504}" sibTransId="{00AD512D-23BD-4CB5-889C-E6DB399501B0}"/>
    <dgm:cxn modelId="{2BE9B22F-2098-485F-A07B-8B8408FDDA58}" type="presOf" srcId="{76547C52-6104-4988-A5C7-DFCAA04EE230}" destId="{94E21E83-43CF-4228-A3F8-1F3ECCDBB6E9}" srcOrd="0" destOrd="0" presId="urn:microsoft.com/office/officeart/2005/8/layout/hierarchy3"/>
    <dgm:cxn modelId="{6725A323-E4CC-43AA-9FAF-030D8041E1AC}" srcId="{22A90A2C-80C3-4871-91E0-0C6D2C620B85}" destId="{62CFDC79-65BC-4CE3-B389-B868EFA6CBEA}" srcOrd="1" destOrd="0" parTransId="{F7D8FBFC-81AB-490D-86F4-31CBE48C2DF1}" sibTransId="{2CE2BB78-E440-4B0A-8E1C-160BADD7B086}"/>
    <dgm:cxn modelId="{B65645F3-6252-4787-9C05-557FD5D94452}" type="presOf" srcId="{9E9882BF-6B59-454F-98F7-43BFEB5A54E0}" destId="{7E0BDFC4-17DB-43EF-AB27-1531407AAD0D}" srcOrd="0" destOrd="0" presId="urn:microsoft.com/office/officeart/2005/8/layout/hierarchy3"/>
    <dgm:cxn modelId="{FB21CFD3-32A5-493C-AE3C-D4306029A6FA}" srcId="{D7DE646D-BF80-4CAD-9A04-5B512F289006}" destId="{22A90A2C-80C3-4871-91E0-0C6D2C620B85}" srcOrd="0" destOrd="0" parTransId="{9B074243-E120-43CF-B356-AB606DE7ABDB}" sibTransId="{5996909E-E525-4039-BA32-BD88C1D012A5}"/>
    <dgm:cxn modelId="{B5B1D09B-AEDF-4C5F-B6A8-1D1BE87BA147}" type="presOf" srcId="{A13DF01D-676A-4911-B342-F13211F75CED}" destId="{6AD81AE9-D4FF-48E5-B506-E9BEA2698273}" srcOrd="0" destOrd="0" presId="urn:microsoft.com/office/officeart/2005/8/layout/hierarchy3"/>
    <dgm:cxn modelId="{07786C53-79EB-4601-9209-0E2240DD1F64}" type="presOf" srcId="{338416AB-E6A9-4F9C-85E6-5D75B628F311}" destId="{38D7C8E8-258F-4351-B46B-26312084AE56}" srcOrd="0" destOrd="0" presId="urn:microsoft.com/office/officeart/2005/8/layout/hierarchy3"/>
    <dgm:cxn modelId="{D89E69DE-C223-4350-8A6F-42ACEA49F457}" type="presOf" srcId="{4A6FC571-FA06-47A2-84B2-A4EECA721393}" destId="{AF3C0887-1047-458C-833E-E6F84D46D2DB}" srcOrd="0" destOrd="0" presId="urn:microsoft.com/office/officeart/2005/8/layout/hierarchy3"/>
    <dgm:cxn modelId="{42749560-6797-452D-8FFF-AA6D87388810}" type="presOf" srcId="{22A90A2C-80C3-4871-91E0-0C6D2C620B85}" destId="{43AF3E87-4A44-4430-86CE-658B7398A0ED}" srcOrd="0" destOrd="0" presId="urn:microsoft.com/office/officeart/2005/8/layout/hierarchy3"/>
    <dgm:cxn modelId="{8B9B729A-ABA1-4C76-90FC-534D1396A399}" srcId="{D7DE646D-BF80-4CAD-9A04-5B512F289006}" destId="{338416AB-E6A9-4F9C-85E6-5D75B628F311}" srcOrd="1" destOrd="0" parTransId="{A2D36E3B-E9AE-4A96-88C5-1675E52962F5}" sibTransId="{A20521E6-314C-468F-8F5E-E72E874BE94E}"/>
    <dgm:cxn modelId="{F5FB74ED-6EBA-40A0-B162-78A459C49130}" srcId="{338416AB-E6A9-4F9C-85E6-5D75B628F311}" destId="{0C7BDA5B-68DE-479B-9779-3428431A8D4F}" srcOrd="1" destOrd="0" parTransId="{76547C52-6104-4988-A5C7-DFCAA04EE230}" sibTransId="{8B0F245E-0702-4F6C-A8FF-DB78115A9E4F}"/>
    <dgm:cxn modelId="{FF4F3F53-AFDF-4354-B0C5-EB221B991CDA}" type="presOf" srcId="{22A90A2C-80C3-4871-91E0-0C6D2C620B85}" destId="{9707569B-B6CA-4D46-8054-B330A4392E61}" srcOrd="1" destOrd="0" presId="urn:microsoft.com/office/officeart/2005/8/layout/hierarchy3"/>
    <dgm:cxn modelId="{A5B90F15-813B-45D0-B96B-40ACF0C30916}" type="presParOf" srcId="{DB1CA786-CC95-43D7-96DC-EBA63AE092F4}" destId="{E116CE63-EC99-440C-908A-31CFE24028A7}" srcOrd="0" destOrd="0" presId="urn:microsoft.com/office/officeart/2005/8/layout/hierarchy3"/>
    <dgm:cxn modelId="{45D18BFC-3F71-48A9-8895-F1697993E804}" type="presParOf" srcId="{E116CE63-EC99-440C-908A-31CFE24028A7}" destId="{EF3962B2-2241-491A-A49B-EA589A79C679}" srcOrd="0" destOrd="0" presId="urn:microsoft.com/office/officeart/2005/8/layout/hierarchy3"/>
    <dgm:cxn modelId="{BDD6A9DD-EA7F-4341-A794-117E7445CA4B}" type="presParOf" srcId="{EF3962B2-2241-491A-A49B-EA589A79C679}" destId="{43AF3E87-4A44-4430-86CE-658B7398A0ED}" srcOrd="0" destOrd="0" presId="urn:microsoft.com/office/officeart/2005/8/layout/hierarchy3"/>
    <dgm:cxn modelId="{A349B3C9-06B1-4436-89EC-7095C4C8F23E}" type="presParOf" srcId="{EF3962B2-2241-491A-A49B-EA589A79C679}" destId="{9707569B-B6CA-4D46-8054-B330A4392E61}" srcOrd="1" destOrd="0" presId="urn:microsoft.com/office/officeart/2005/8/layout/hierarchy3"/>
    <dgm:cxn modelId="{2B9CBD26-8DB6-4CEE-B5A9-128766A2C668}" type="presParOf" srcId="{E116CE63-EC99-440C-908A-31CFE24028A7}" destId="{8C4EA715-E144-4441-A522-427E8E3B4F7C}" srcOrd="1" destOrd="0" presId="urn:microsoft.com/office/officeart/2005/8/layout/hierarchy3"/>
    <dgm:cxn modelId="{AB506DBD-8EDD-4BA8-9C8F-F1C462D9A1E7}" type="presParOf" srcId="{8C4EA715-E144-4441-A522-427E8E3B4F7C}" destId="{10735410-990F-449C-B391-3D5B2262FCFF}" srcOrd="0" destOrd="0" presId="urn:microsoft.com/office/officeart/2005/8/layout/hierarchy3"/>
    <dgm:cxn modelId="{CCA6B77F-C3C7-463A-AA59-2D55CED317D8}" type="presParOf" srcId="{8C4EA715-E144-4441-A522-427E8E3B4F7C}" destId="{7E0BDFC4-17DB-43EF-AB27-1531407AAD0D}" srcOrd="1" destOrd="0" presId="urn:microsoft.com/office/officeart/2005/8/layout/hierarchy3"/>
    <dgm:cxn modelId="{36C5A082-A48B-4ADD-9492-3B515C452491}" type="presParOf" srcId="{8C4EA715-E144-4441-A522-427E8E3B4F7C}" destId="{EF3343EE-C6F8-4D33-8F1E-0ACBAEFDE9D9}" srcOrd="2" destOrd="0" presId="urn:microsoft.com/office/officeart/2005/8/layout/hierarchy3"/>
    <dgm:cxn modelId="{019BDE15-662C-4C2F-9B92-7527A4EE93E8}" type="presParOf" srcId="{8C4EA715-E144-4441-A522-427E8E3B4F7C}" destId="{78CEFD56-93CB-42BA-BB84-812F86037FB2}" srcOrd="3" destOrd="0" presId="urn:microsoft.com/office/officeart/2005/8/layout/hierarchy3"/>
    <dgm:cxn modelId="{1A72AD7F-1E3B-44EF-B548-C53D906B47A6}" type="presParOf" srcId="{DB1CA786-CC95-43D7-96DC-EBA63AE092F4}" destId="{3DCA3318-323F-4AA3-9B04-16967E1F3C56}" srcOrd="1" destOrd="0" presId="urn:microsoft.com/office/officeart/2005/8/layout/hierarchy3"/>
    <dgm:cxn modelId="{64EA070A-3249-4EF2-94DC-2FA29DA10201}" type="presParOf" srcId="{3DCA3318-323F-4AA3-9B04-16967E1F3C56}" destId="{18B0E5F1-7A79-4D5C-BB68-11AD945FFFDE}" srcOrd="0" destOrd="0" presId="urn:microsoft.com/office/officeart/2005/8/layout/hierarchy3"/>
    <dgm:cxn modelId="{63262748-AFD5-4BFA-9756-527D6D63EB17}" type="presParOf" srcId="{18B0E5F1-7A79-4D5C-BB68-11AD945FFFDE}" destId="{38D7C8E8-258F-4351-B46B-26312084AE56}" srcOrd="0" destOrd="0" presId="urn:microsoft.com/office/officeart/2005/8/layout/hierarchy3"/>
    <dgm:cxn modelId="{6818CD2A-7179-44B2-B120-BA563C4D2012}" type="presParOf" srcId="{18B0E5F1-7A79-4D5C-BB68-11AD945FFFDE}" destId="{31E222EF-1DBB-4D32-9D13-F2F555352C53}" srcOrd="1" destOrd="0" presId="urn:microsoft.com/office/officeart/2005/8/layout/hierarchy3"/>
    <dgm:cxn modelId="{C47A5E10-F06C-46E9-953F-9AE603BAE5AB}" type="presParOf" srcId="{3DCA3318-323F-4AA3-9B04-16967E1F3C56}" destId="{3D287CF5-CF1C-453D-AF58-54F8345818E5}" srcOrd="1" destOrd="0" presId="urn:microsoft.com/office/officeart/2005/8/layout/hierarchy3"/>
    <dgm:cxn modelId="{29ACDBF3-217D-482E-83EC-EA2F399693E2}" type="presParOf" srcId="{3D287CF5-CF1C-453D-AF58-54F8345818E5}" destId="{6AD81AE9-D4FF-48E5-B506-E9BEA2698273}" srcOrd="0" destOrd="0" presId="urn:microsoft.com/office/officeart/2005/8/layout/hierarchy3"/>
    <dgm:cxn modelId="{660E025A-DCE2-4D4C-B462-E5F754E645C7}" type="presParOf" srcId="{3D287CF5-CF1C-453D-AF58-54F8345818E5}" destId="{AF3C0887-1047-458C-833E-E6F84D46D2DB}" srcOrd="1" destOrd="0" presId="urn:microsoft.com/office/officeart/2005/8/layout/hierarchy3"/>
    <dgm:cxn modelId="{2EB17B0E-0D54-4DDE-9057-BF96B44BDBC4}" type="presParOf" srcId="{3D287CF5-CF1C-453D-AF58-54F8345818E5}" destId="{94E21E83-43CF-4228-A3F8-1F3ECCDBB6E9}" srcOrd="2" destOrd="0" presId="urn:microsoft.com/office/officeart/2005/8/layout/hierarchy3"/>
    <dgm:cxn modelId="{91459AB0-24CC-488C-9087-EDD0FEFB259B}" type="presParOf" srcId="{3D287CF5-CF1C-453D-AF58-54F8345818E5}" destId="{0E4E78CB-2585-4693-AAE7-2B35BA73F05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3CF479-E83D-4C72-AEDA-A9A790DD577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695D0D2-9A42-49B4-82DB-25553FDDC50A}">
      <dgm:prSet phldrT="[Texte]" custT="1"/>
      <dgm:spPr/>
      <dgm:t>
        <a:bodyPr/>
        <a:lstStyle/>
        <a:p>
          <a:r>
            <a:rPr lang="ar-MA" sz="5400" b="1" dirty="0" smtClean="0"/>
            <a:t>دروس الرياضيات</a:t>
          </a:r>
          <a:endParaRPr lang="fr-FR" sz="5400" b="1" dirty="0"/>
        </a:p>
      </dgm:t>
    </dgm:pt>
    <dgm:pt modelId="{A96D7636-5743-44A6-9F71-6B50C050E379}" type="parTrans" cxnId="{D1AE0E7B-E9A9-4753-AA5B-C1CD420A6044}">
      <dgm:prSet/>
      <dgm:spPr/>
      <dgm:t>
        <a:bodyPr/>
        <a:lstStyle/>
        <a:p>
          <a:endParaRPr lang="fr-FR"/>
        </a:p>
      </dgm:t>
    </dgm:pt>
    <dgm:pt modelId="{1B5351E8-0435-49EA-B1C5-45C20E74963B}" type="sibTrans" cxnId="{D1AE0E7B-E9A9-4753-AA5B-C1CD420A6044}">
      <dgm:prSet/>
      <dgm:spPr/>
      <dgm:t>
        <a:bodyPr/>
        <a:lstStyle/>
        <a:p>
          <a:endParaRPr lang="fr-FR"/>
        </a:p>
      </dgm:t>
    </dgm:pt>
    <dgm:pt modelId="{E8B1997D-96E0-4B17-BBF6-FBCC85B46F7B}">
      <dgm:prSet phldrT="[Texte]" custT="1"/>
      <dgm:spPr/>
      <dgm:t>
        <a:bodyPr/>
        <a:lstStyle/>
        <a:p>
          <a:pPr rtl="1"/>
          <a:r>
            <a:rPr lang="ar-MA" sz="3200" dirty="0" smtClean="0"/>
            <a:t>القياس</a:t>
          </a:r>
        </a:p>
        <a:p>
          <a:pPr rtl="1"/>
          <a:r>
            <a:rPr lang="ar-MA" sz="1800" dirty="0" smtClean="0"/>
            <a:t>(الأطوال،</a:t>
          </a:r>
          <a:r>
            <a:rPr lang="ar-MA" sz="1800" dirty="0" err="1" smtClean="0"/>
            <a:t>الكثل</a:t>
          </a:r>
          <a:r>
            <a:rPr lang="ar-MA" sz="1800" dirty="0" smtClean="0"/>
            <a:t>،المساحة،الحجم،الزمن، النقود، </a:t>
          </a:r>
          <a:r>
            <a:rPr lang="ar-MA" sz="1800" dirty="0" err="1" smtClean="0"/>
            <a:t>الزاويا....</a:t>
          </a:r>
          <a:r>
            <a:rPr lang="ar-MA" sz="1800" dirty="0" smtClean="0"/>
            <a:t> </a:t>
          </a:r>
          <a:r>
            <a:rPr lang="ar-MA" sz="1800" dirty="0" err="1" smtClean="0"/>
            <a:t>)</a:t>
          </a:r>
          <a:endParaRPr lang="fr-FR" sz="1800" dirty="0"/>
        </a:p>
      </dgm:t>
    </dgm:pt>
    <dgm:pt modelId="{874CF17C-DFC0-4722-BF09-5C6FFB1693B0}" type="parTrans" cxnId="{C801F52F-1D0F-42DE-9DAB-328BE7392F88}">
      <dgm:prSet/>
      <dgm:spPr/>
      <dgm:t>
        <a:bodyPr/>
        <a:lstStyle/>
        <a:p>
          <a:endParaRPr lang="fr-FR"/>
        </a:p>
      </dgm:t>
    </dgm:pt>
    <dgm:pt modelId="{08EB2857-1B49-4111-8253-0C0AEDC28F38}" type="sibTrans" cxnId="{C801F52F-1D0F-42DE-9DAB-328BE7392F88}">
      <dgm:prSet/>
      <dgm:spPr/>
      <dgm:t>
        <a:bodyPr/>
        <a:lstStyle/>
        <a:p>
          <a:endParaRPr lang="fr-FR"/>
        </a:p>
      </dgm:t>
    </dgm:pt>
    <dgm:pt modelId="{9640CC7E-E2AE-496A-AC01-10F5224277C6}">
      <dgm:prSet phldrT="[Texte]"/>
      <dgm:spPr/>
      <dgm:t>
        <a:bodyPr/>
        <a:lstStyle/>
        <a:p>
          <a:r>
            <a:rPr lang="ar-MA" dirty="0" smtClean="0"/>
            <a:t>الهندسة</a:t>
          </a:r>
          <a:endParaRPr lang="fr-FR" dirty="0"/>
        </a:p>
      </dgm:t>
    </dgm:pt>
    <dgm:pt modelId="{B0284561-9CA4-44D8-B02C-BAB2B57003C7}" type="parTrans" cxnId="{B740BC25-9303-4CE7-8551-4BF9EEAE025C}">
      <dgm:prSet/>
      <dgm:spPr/>
      <dgm:t>
        <a:bodyPr/>
        <a:lstStyle/>
        <a:p>
          <a:endParaRPr lang="fr-FR"/>
        </a:p>
      </dgm:t>
    </dgm:pt>
    <dgm:pt modelId="{37BF7C76-0BE2-4FAA-8188-C95CAE74A83E}" type="sibTrans" cxnId="{B740BC25-9303-4CE7-8551-4BF9EEAE025C}">
      <dgm:prSet/>
      <dgm:spPr/>
      <dgm:t>
        <a:bodyPr/>
        <a:lstStyle/>
        <a:p>
          <a:endParaRPr lang="fr-FR"/>
        </a:p>
      </dgm:t>
    </dgm:pt>
    <dgm:pt modelId="{A2764262-4F75-4C11-97A1-C6F1078DF09D}">
      <dgm:prSet/>
      <dgm:spPr/>
      <dgm:t>
        <a:bodyPr/>
        <a:lstStyle/>
        <a:p>
          <a:r>
            <a:rPr lang="ar-MA" dirty="0" smtClean="0"/>
            <a:t>الأعداد والحساب</a:t>
          </a:r>
          <a:endParaRPr lang="fr-FR" dirty="0"/>
        </a:p>
      </dgm:t>
    </dgm:pt>
    <dgm:pt modelId="{B91496AD-9DD7-4A3E-B536-9802064CE378}" type="parTrans" cxnId="{2A7CE313-1A1D-48BA-BF02-60F3131FB8C0}">
      <dgm:prSet/>
      <dgm:spPr/>
      <dgm:t>
        <a:bodyPr/>
        <a:lstStyle/>
        <a:p>
          <a:endParaRPr lang="fr-FR"/>
        </a:p>
      </dgm:t>
    </dgm:pt>
    <dgm:pt modelId="{3A3F47AE-7134-448B-AFFC-2717EACB8C90}" type="sibTrans" cxnId="{2A7CE313-1A1D-48BA-BF02-60F3131FB8C0}">
      <dgm:prSet/>
      <dgm:spPr/>
      <dgm:t>
        <a:bodyPr/>
        <a:lstStyle/>
        <a:p>
          <a:endParaRPr lang="fr-FR"/>
        </a:p>
      </dgm:t>
    </dgm:pt>
    <dgm:pt modelId="{43ABFCD6-B9C5-48B1-9C06-02985A67C3B3}" type="pres">
      <dgm:prSet presAssocID="{243CF479-E83D-4C72-AEDA-A9A790DD57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AE80B6E-38E4-4A1B-9923-CC5AEB9F4FBE}" type="pres">
      <dgm:prSet presAssocID="{5695D0D2-9A42-49B4-82DB-25553FDDC50A}" presName="hierRoot1" presStyleCnt="0"/>
      <dgm:spPr/>
    </dgm:pt>
    <dgm:pt modelId="{FDB19617-1487-4320-9443-BAD86EE2D668}" type="pres">
      <dgm:prSet presAssocID="{5695D0D2-9A42-49B4-82DB-25553FDDC50A}" presName="composite" presStyleCnt="0"/>
      <dgm:spPr/>
    </dgm:pt>
    <dgm:pt modelId="{CB31581B-0BF9-4B12-A083-40A4854033D5}" type="pres">
      <dgm:prSet presAssocID="{5695D0D2-9A42-49B4-82DB-25553FDDC50A}" presName="background" presStyleLbl="node0" presStyleIdx="0" presStyleCnt="1"/>
      <dgm:spPr/>
    </dgm:pt>
    <dgm:pt modelId="{5F3A4F9F-F5E9-4729-84DB-4E64A52CB234}" type="pres">
      <dgm:prSet presAssocID="{5695D0D2-9A42-49B4-82DB-25553FDDC50A}" presName="text" presStyleLbl="fgAcc0" presStyleIdx="0" presStyleCnt="1" custScaleX="224442" custScaleY="70096" custLinFactNeighborX="-5333" custLinFactNeighborY="-1319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57BE83-32D4-4BD8-AD4D-A020688B9A95}" type="pres">
      <dgm:prSet presAssocID="{5695D0D2-9A42-49B4-82DB-25553FDDC50A}" presName="hierChild2" presStyleCnt="0"/>
      <dgm:spPr/>
    </dgm:pt>
    <dgm:pt modelId="{DA00D570-EE75-470D-BCE1-4C41B76DD91D}" type="pres">
      <dgm:prSet presAssocID="{874CF17C-DFC0-4722-BF09-5C6FFB1693B0}" presName="Name10" presStyleLbl="parChTrans1D2" presStyleIdx="0" presStyleCnt="3"/>
      <dgm:spPr/>
      <dgm:t>
        <a:bodyPr/>
        <a:lstStyle/>
        <a:p>
          <a:endParaRPr lang="fr-FR"/>
        </a:p>
      </dgm:t>
    </dgm:pt>
    <dgm:pt modelId="{914DFABE-ADC4-4BBC-A059-D62A06A6963E}" type="pres">
      <dgm:prSet presAssocID="{E8B1997D-96E0-4B17-BBF6-FBCC85B46F7B}" presName="hierRoot2" presStyleCnt="0"/>
      <dgm:spPr/>
    </dgm:pt>
    <dgm:pt modelId="{2BDFC9CC-D7A3-491A-8963-C162007F12B7}" type="pres">
      <dgm:prSet presAssocID="{E8B1997D-96E0-4B17-BBF6-FBCC85B46F7B}" presName="composite2" presStyleCnt="0"/>
      <dgm:spPr/>
    </dgm:pt>
    <dgm:pt modelId="{3CC30ACB-FDFF-45D0-B936-90EFD0DAF03F}" type="pres">
      <dgm:prSet presAssocID="{E8B1997D-96E0-4B17-BBF6-FBCC85B46F7B}" presName="background2" presStyleLbl="node2" presStyleIdx="0" presStyleCnt="3"/>
      <dgm:spPr/>
    </dgm:pt>
    <dgm:pt modelId="{4B2B3102-8886-48EA-AA44-14E2DBD766D1}" type="pres">
      <dgm:prSet presAssocID="{E8B1997D-96E0-4B17-BBF6-FBCC85B46F7B}" presName="text2" presStyleLbl="fgAcc2" presStyleIdx="0" presStyleCnt="3" custScaleX="1176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2F47C8A-8D6D-4D96-9071-C1CD97EA4B56}" type="pres">
      <dgm:prSet presAssocID="{E8B1997D-96E0-4B17-BBF6-FBCC85B46F7B}" presName="hierChild3" presStyleCnt="0"/>
      <dgm:spPr/>
    </dgm:pt>
    <dgm:pt modelId="{F20EA383-FB3C-40D0-ABDD-1B9E3698501E}" type="pres">
      <dgm:prSet presAssocID="{B0284561-9CA4-44D8-B02C-BAB2B57003C7}" presName="Name10" presStyleLbl="parChTrans1D2" presStyleIdx="1" presStyleCnt="3"/>
      <dgm:spPr/>
      <dgm:t>
        <a:bodyPr/>
        <a:lstStyle/>
        <a:p>
          <a:endParaRPr lang="fr-FR"/>
        </a:p>
      </dgm:t>
    </dgm:pt>
    <dgm:pt modelId="{410760E7-EDF2-413C-B510-998E80F17E03}" type="pres">
      <dgm:prSet presAssocID="{9640CC7E-E2AE-496A-AC01-10F5224277C6}" presName="hierRoot2" presStyleCnt="0"/>
      <dgm:spPr/>
    </dgm:pt>
    <dgm:pt modelId="{8EF035DF-8D90-4B41-830C-07E6206186C8}" type="pres">
      <dgm:prSet presAssocID="{9640CC7E-E2AE-496A-AC01-10F5224277C6}" presName="composite2" presStyleCnt="0"/>
      <dgm:spPr/>
    </dgm:pt>
    <dgm:pt modelId="{E0AD6296-8000-4B32-A411-B2862C34B224}" type="pres">
      <dgm:prSet presAssocID="{9640CC7E-E2AE-496A-AC01-10F5224277C6}" presName="background2" presStyleLbl="node2" presStyleIdx="1" presStyleCnt="3"/>
      <dgm:spPr/>
    </dgm:pt>
    <dgm:pt modelId="{931E92FC-ECD8-4FC9-BE67-14676D3C27A8}" type="pres">
      <dgm:prSet presAssocID="{9640CC7E-E2AE-496A-AC01-10F5224277C6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B65735-E61E-4D47-96AC-CFD20DC1FA2D}" type="pres">
      <dgm:prSet presAssocID="{9640CC7E-E2AE-496A-AC01-10F5224277C6}" presName="hierChild3" presStyleCnt="0"/>
      <dgm:spPr/>
    </dgm:pt>
    <dgm:pt modelId="{53F38CB1-0E08-43DC-892D-43B642763262}" type="pres">
      <dgm:prSet presAssocID="{B91496AD-9DD7-4A3E-B536-9802064CE378}" presName="Name10" presStyleLbl="parChTrans1D2" presStyleIdx="2" presStyleCnt="3"/>
      <dgm:spPr/>
      <dgm:t>
        <a:bodyPr/>
        <a:lstStyle/>
        <a:p>
          <a:endParaRPr lang="fr-FR"/>
        </a:p>
      </dgm:t>
    </dgm:pt>
    <dgm:pt modelId="{79A5CB61-5F60-409F-95E3-5444BEBB6603}" type="pres">
      <dgm:prSet presAssocID="{A2764262-4F75-4C11-97A1-C6F1078DF09D}" presName="hierRoot2" presStyleCnt="0"/>
      <dgm:spPr/>
    </dgm:pt>
    <dgm:pt modelId="{C91BD4F8-02D4-45B3-BB87-758AB28A71FE}" type="pres">
      <dgm:prSet presAssocID="{A2764262-4F75-4C11-97A1-C6F1078DF09D}" presName="composite2" presStyleCnt="0"/>
      <dgm:spPr/>
    </dgm:pt>
    <dgm:pt modelId="{1B12925F-EED0-4D51-BCA6-F4D036A4E5C5}" type="pres">
      <dgm:prSet presAssocID="{A2764262-4F75-4C11-97A1-C6F1078DF09D}" presName="background2" presStyleLbl="node2" presStyleIdx="2" presStyleCnt="3"/>
      <dgm:spPr/>
    </dgm:pt>
    <dgm:pt modelId="{8380F287-C1D2-4A58-B5CD-6CBA69ED1C81}" type="pres">
      <dgm:prSet presAssocID="{A2764262-4F75-4C11-97A1-C6F1078DF09D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374CB70-6A3F-4E40-842E-C551DE40C558}" type="pres">
      <dgm:prSet presAssocID="{A2764262-4F75-4C11-97A1-C6F1078DF09D}" presName="hierChild3" presStyleCnt="0"/>
      <dgm:spPr/>
    </dgm:pt>
  </dgm:ptLst>
  <dgm:cxnLst>
    <dgm:cxn modelId="{B740BC25-9303-4CE7-8551-4BF9EEAE025C}" srcId="{5695D0D2-9A42-49B4-82DB-25553FDDC50A}" destId="{9640CC7E-E2AE-496A-AC01-10F5224277C6}" srcOrd="1" destOrd="0" parTransId="{B0284561-9CA4-44D8-B02C-BAB2B57003C7}" sibTransId="{37BF7C76-0BE2-4FAA-8188-C95CAE74A83E}"/>
    <dgm:cxn modelId="{6FEEF4D6-369E-46D1-B1D2-C801B0CFC3BD}" type="presOf" srcId="{B0284561-9CA4-44D8-B02C-BAB2B57003C7}" destId="{F20EA383-FB3C-40D0-ABDD-1B9E3698501E}" srcOrd="0" destOrd="0" presId="urn:microsoft.com/office/officeart/2005/8/layout/hierarchy1"/>
    <dgm:cxn modelId="{11DB5708-8DE9-4834-B278-8313CB3B5995}" type="presOf" srcId="{A2764262-4F75-4C11-97A1-C6F1078DF09D}" destId="{8380F287-C1D2-4A58-B5CD-6CBA69ED1C81}" srcOrd="0" destOrd="0" presId="urn:microsoft.com/office/officeart/2005/8/layout/hierarchy1"/>
    <dgm:cxn modelId="{DB7AC832-5C6B-4F9F-A445-7D9170D4C5B1}" type="presOf" srcId="{5695D0D2-9A42-49B4-82DB-25553FDDC50A}" destId="{5F3A4F9F-F5E9-4729-84DB-4E64A52CB234}" srcOrd="0" destOrd="0" presId="urn:microsoft.com/office/officeart/2005/8/layout/hierarchy1"/>
    <dgm:cxn modelId="{D1AE0E7B-E9A9-4753-AA5B-C1CD420A6044}" srcId="{243CF479-E83D-4C72-AEDA-A9A790DD5772}" destId="{5695D0D2-9A42-49B4-82DB-25553FDDC50A}" srcOrd="0" destOrd="0" parTransId="{A96D7636-5743-44A6-9F71-6B50C050E379}" sibTransId="{1B5351E8-0435-49EA-B1C5-45C20E74963B}"/>
    <dgm:cxn modelId="{1706B9FD-190B-47D4-9EC1-23FCA52E2CBB}" type="presOf" srcId="{E8B1997D-96E0-4B17-BBF6-FBCC85B46F7B}" destId="{4B2B3102-8886-48EA-AA44-14E2DBD766D1}" srcOrd="0" destOrd="0" presId="urn:microsoft.com/office/officeart/2005/8/layout/hierarchy1"/>
    <dgm:cxn modelId="{C801F52F-1D0F-42DE-9DAB-328BE7392F88}" srcId="{5695D0D2-9A42-49B4-82DB-25553FDDC50A}" destId="{E8B1997D-96E0-4B17-BBF6-FBCC85B46F7B}" srcOrd="0" destOrd="0" parTransId="{874CF17C-DFC0-4722-BF09-5C6FFB1693B0}" sibTransId="{08EB2857-1B49-4111-8253-0C0AEDC28F38}"/>
    <dgm:cxn modelId="{2A7CE313-1A1D-48BA-BF02-60F3131FB8C0}" srcId="{5695D0D2-9A42-49B4-82DB-25553FDDC50A}" destId="{A2764262-4F75-4C11-97A1-C6F1078DF09D}" srcOrd="2" destOrd="0" parTransId="{B91496AD-9DD7-4A3E-B536-9802064CE378}" sibTransId="{3A3F47AE-7134-448B-AFFC-2717EACB8C90}"/>
    <dgm:cxn modelId="{7A04F941-CA76-4E4E-A345-082BA3E02AB1}" type="presOf" srcId="{874CF17C-DFC0-4722-BF09-5C6FFB1693B0}" destId="{DA00D570-EE75-470D-BCE1-4C41B76DD91D}" srcOrd="0" destOrd="0" presId="urn:microsoft.com/office/officeart/2005/8/layout/hierarchy1"/>
    <dgm:cxn modelId="{E3EAD72F-BFEB-419F-97B4-A1560EC548E4}" type="presOf" srcId="{9640CC7E-E2AE-496A-AC01-10F5224277C6}" destId="{931E92FC-ECD8-4FC9-BE67-14676D3C27A8}" srcOrd="0" destOrd="0" presId="urn:microsoft.com/office/officeart/2005/8/layout/hierarchy1"/>
    <dgm:cxn modelId="{557693ED-A312-4460-BF67-32FF01C119A6}" type="presOf" srcId="{243CF479-E83D-4C72-AEDA-A9A790DD5772}" destId="{43ABFCD6-B9C5-48B1-9C06-02985A67C3B3}" srcOrd="0" destOrd="0" presId="urn:microsoft.com/office/officeart/2005/8/layout/hierarchy1"/>
    <dgm:cxn modelId="{2DEDCD49-EDDC-4E10-9809-B8BADAF84F73}" type="presOf" srcId="{B91496AD-9DD7-4A3E-B536-9802064CE378}" destId="{53F38CB1-0E08-43DC-892D-43B642763262}" srcOrd="0" destOrd="0" presId="urn:microsoft.com/office/officeart/2005/8/layout/hierarchy1"/>
    <dgm:cxn modelId="{0F0C5B82-FDB8-44DE-A55E-7BF6B3DF65EC}" type="presParOf" srcId="{43ABFCD6-B9C5-48B1-9C06-02985A67C3B3}" destId="{CAE80B6E-38E4-4A1B-9923-CC5AEB9F4FBE}" srcOrd="0" destOrd="0" presId="urn:microsoft.com/office/officeart/2005/8/layout/hierarchy1"/>
    <dgm:cxn modelId="{0E0FF6F8-0351-4ACA-A87D-A92D1FE123B2}" type="presParOf" srcId="{CAE80B6E-38E4-4A1B-9923-CC5AEB9F4FBE}" destId="{FDB19617-1487-4320-9443-BAD86EE2D668}" srcOrd="0" destOrd="0" presId="urn:microsoft.com/office/officeart/2005/8/layout/hierarchy1"/>
    <dgm:cxn modelId="{C2CEA2C2-19AD-4488-BFBD-3D38943423FF}" type="presParOf" srcId="{FDB19617-1487-4320-9443-BAD86EE2D668}" destId="{CB31581B-0BF9-4B12-A083-40A4854033D5}" srcOrd="0" destOrd="0" presId="urn:microsoft.com/office/officeart/2005/8/layout/hierarchy1"/>
    <dgm:cxn modelId="{480E9920-8139-434B-A0D7-4444520AE288}" type="presParOf" srcId="{FDB19617-1487-4320-9443-BAD86EE2D668}" destId="{5F3A4F9F-F5E9-4729-84DB-4E64A52CB234}" srcOrd="1" destOrd="0" presId="urn:microsoft.com/office/officeart/2005/8/layout/hierarchy1"/>
    <dgm:cxn modelId="{9B7DB057-63E6-47DB-A072-17A0F94FB956}" type="presParOf" srcId="{CAE80B6E-38E4-4A1B-9923-CC5AEB9F4FBE}" destId="{6A57BE83-32D4-4BD8-AD4D-A020688B9A95}" srcOrd="1" destOrd="0" presId="urn:microsoft.com/office/officeart/2005/8/layout/hierarchy1"/>
    <dgm:cxn modelId="{32B671D3-D902-4F97-8C80-208B02D70B8F}" type="presParOf" srcId="{6A57BE83-32D4-4BD8-AD4D-A020688B9A95}" destId="{DA00D570-EE75-470D-BCE1-4C41B76DD91D}" srcOrd="0" destOrd="0" presId="urn:microsoft.com/office/officeart/2005/8/layout/hierarchy1"/>
    <dgm:cxn modelId="{25F5675C-6F17-4295-92B7-91F52C5E0DF8}" type="presParOf" srcId="{6A57BE83-32D4-4BD8-AD4D-A020688B9A95}" destId="{914DFABE-ADC4-4BBC-A059-D62A06A6963E}" srcOrd="1" destOrd="0" presId="urn:microsoft.com/office/officeart/2005/8/layout/hierarchy1"/>
    <dgm:cxn modelId="{8773983E-6C46-4D14-A82F-5A294A128EEC}" type="presParOf" srcId="{914DFABE-ADC4-4BBC-A059-D62A06A6963E}" destId="{2BDFC9CC-D7A3-491A-8963-C162007F12B7}" srcOrd="0" destOrd="0" presId="urn:microsoft.com/office/officeart/2005/8/layout/hierarchy1"/>
    <dgm:cxn modelId="{E82F3044-3363-4316-9A0B-728D3E402DBC}" type="presParOf" srcId="{2BDFC9CC-D7A3-491A-8963-C162007F12B7}" destId="{3CC30ACB-FDFF-45D0-B936-90EFD0DAF03F}" srcOrd="0" destOrd="0" presId="urn:microsoft.com/office/officeart/2005/8/layout/hierarchy1"/>
    <dgm:cxn modelId="{5CF1D7E4-4114-456B-B2AA-3EF18ACD512D}" type="presParOf" srcId="{2BDFC9CC-D7A3-491A-8963-C162007F12B7}" destId="{4B2B3102-8886-48EA-AA44-14E2DBD766D1}" srcOrd="1" destOrd="0" presId="urn:microsoft.com/office/officeart/2005/8/layout/hierarchy1"/>
    <dgm:cxn modelId="{4B1152BA-1AFA-462F-A04A-14863892EFED}" type="presParOf" srcId="{914DFABE-ADC4-4BBC-A059-D62A06A6963E}" destId="{42F47C8A-8D6D-4D96-9071-C1CD97EA4B56}" srcOrd="1" destOrd="0" presId="urn:microsoft.com/office/officeart/2005/8/layout/hierarchy1"/>
    <dgm:cxn modelId="{E4F60801-8095-4C4B-AD7E-616BD555B0EF}" type="presParOf" srcId="{6A57BE83-32D4-4BD8-AD4D-A020688B9A95}" destId="{F20EA383-FB3C-40D0-ABDD-1B9E3698501E}" srcOrd="2" destOrd="0" presId="urn:microsoft.com/office/officeart/2005/8/layout/hierarchy1"/>
    <dgm:cxn modelId="{49C25E62-4901-4921-9931-8F440A79559D}" type="presParOf" srcId="{6A57BE83-32D4-4BD8-AD4D-A020688B9A95}" destId="{410760E7-EDF2-413C-B510-998E80F17E03}" srcOrd="3" destOrd="0" presId="urn:microsoft.com/office/officeart/2005/8/layout/hierarchy1"/>
    <dgm:cxn modelId="{1ADDCED5-65E6-4F9F-96DE-DCBBCB804FE5}" type="presParOf" srcId="{410760E7-EDF2-413C-B510-998E80F17E03}" destId="{8EF035DF-8D90-4B41-830C-07E6206186C8}" srcOrd="0" destOrd="0" presId="urn:microsoft.com/office/officeart/2005/8/layout/hierarchy1"/>
    <dgm:cxn modelId="{85276B99-E735-4D7F-8F41-292E69A6D11E}" type="presParOf" srcId="{8EF035DF-8D90-4B41-830C-07E6206186C8}" destId="{E0AD6296-8000-4B32-A411-B2862C34B224}" srcOrd="0" destOrd="0" presId="urn:microsoft.com/office/officeart/2005/8/layout/hierarchy1"/>
    <dgm:cxn modelId="{8AC98256-925D-4CEC-98B3-3845D1DBE5A8}" type="presParOf" srcId="{8EF035DF-8D90-4B41-830C-07E6206186C8}" destId="{931E92FC-ECD8-4FC9-BE67-14676D3C27A8}" srcOrd="1" destOrd="0" presId="urn:microsoft.com/office/officeart/2005/8/layout/hierarchy1"/>
    <dgm:cxn modelId="{BB9D00E1-3ECD-43AC-893F-82FD84D5023F}" type="presParOf" srcId="{410760E7-EDF2-413C-B510-998E80F17E03}" destId="{34B65735-E61E-4D47-96AC-CFD20DC1FA2D}" srcOrd="1" destOrd="0" presId="urn:microsoft.com/office/officeart/2005/8/layout/hierarchy1"/>
    <dgm:cxn modelId="{BE849900-9945-4940-8BA6-C4802A8658C3}" type="presParOf" srcId="{6A57BE83-32D4-4BD8-AD4D-A020688B9A95}" destId="{53F38CB1-0E08-43DC-892D-43B642763262}" srcOrd="4" destOrd="0" presId="urn:microsoft.com/office/officeart/2005/8/layout/hierarchy1"/>
    <dgm:cxn modelId="{FFB46D5E-3E1F-40A4-8C5D-FD1649D2C3DA}" type="presParOf" srcId="{6A57BE83-32D4-4BD8-AD4D-A020688B9A95}" destId="{79A5CB61-5F60-409F-95E3-5444BEBB6603}" srcOrd="5" destOrd="0" presId="urn:microsoft.com/office/officeart/2005/8/layout/hierarchy1"/>
    <dgm:cxn modelId="{B8EEDC71-3A68-41C1-9C62-5A0FCFA94AB1}" type="presParOf" srcId="{79A5CB61-5F60-409F-95E3-5444BEBB6603}" destId="{C91BD4F8-02D4-45B3-BB87-758AB28A71FE}" srcOrd="0" destOrd="0" presId="urn:microsoft.com/office/officeart/2005/8/layout/hierarchy1"/>
    <dgm:cxn modelId="{F7785B57-A64C-4E90-B784-82AD90599DE3}" type="presParOf" srcId="{C91BD4F8-02D4-45B3-BB87-758AB28A71FE}" destId="{1B12925F-EED0-4D51-BCA6-F4D036A4E5C5}" srcOrd="0" destOrd="0" presId="urn:microsoft.com/office/officeart/2005/8/layout/hierarchy1"/>
    <dgm:cxn modelId="{9589A066-5E78-4857-8B26-E030C992D71D}" type="presParOf" srcId="{C91BD4F8-02D4-45B3-BB87-758AB28A71FE}" destId="{8380F287-C1D2-4A58-B5CD-6CBA69ED1C81}" srcOrd="1" destOrd="0" presId="urn:microsoft.com/office/officeart/2005/8/layout/hierarchy1"/>
    <dgm:cxn modelId="{755D1640-8B19-4469-955A-58BBC4DB7A6A}" type="presParOf" srcId="{79A5CB61-5F60-409F-95E3-5444BEBB6603}" destId="{A374CB70-6A3F-4E40-842E-C551DE40C5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3CF479-E83D-4C72-AEDA-A9A790DD577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695D0D2-9A42-49B4-82DB-25553FDDC50A}">
      <dgm:prSet phldrT="[Texte]" custT="1"/>
      <dgm:spPr/>
      <dgm:t>
        <a:bodyPr/>
        <a:lstStyle/>
        <a:p>
          <a:r>
            <a:rPr lang="ar-MA" sz="4800" b="1" dirty="0" smtClean="0"/>
            <a:t>درس الرياضيات</a:t>
          </a:r>
          <a:endParaRPr lang="fr-FR" sz="4800" b="1" dirty="0"/>
        </a:p>
      </dgm:t>
    </dgm:pt>
    <dgm:pt modelId="{A96D7636-5743-44A6-9F71-6B50C050E379}" type="parTrans" cxnId="{D1AE0E7B-E9A9-4753-AA5B-C1CD420A6044}">
      <dgm:prSet/>
      <dgm:spPr/>
      <dgm:t>
        <a:bodyPr/>
        <a:lstStyle/>
        <a:p>
          <a:endParaRPr lang="fr-FR"/>
        </a:p>
      </dgm:t>
    </dgm:pt>
    <dgm:pt modelId="{1B5351E8-0435-49EA-B1C5-45C20E74963B}" type="sibTrans" cxnId="{D1AE0E7B-E9A9-4753-AA5B-C1CD420A6044}">
      <dgm:prSet/>
      <dgm:spPr/>
      <dgm:t>
        <a:bodyPr/>
        <a:lstStyle/>
        <a:p>
          <a:endParaRPr lang="fr-FR"/>
        </a:p>
      </dgm:t>
    </dgm:pt>
    <dgm:pt modelId="{E8B1997D-96E0-4B17-BBF6-FBCC85B46F7B}">
      <dgm:prSet phldrT="[Texte]" custT="1"/>
      <dgm:spPr/>
      <dgm:t>
        <a:bodyPr/>
        <a:lstStyle/>
        <a:p>
          <a:pPr rtl="1"/>
          <a:r>
            <a:rPr lang="ar-MA" sz="3600" dirty="0" smtClean="0"/>
            <a:t>الدعم</a:t>
          </a:r>
          <a:endParaRPr lang="fr-FR" sz="3600" dirty="0"/>
        </a:p>
      </dgm:t>
    </dgm:pt>
    <dgm:pt modelId="{874CF17C-DFC0-4722-BF09-5C6FFB1693B0}" type="parTrans" cxnId="{C801F52F-1D0F-42DE-9DAB-328BE7392F88}">
      <dgm:prSet/>
      <dgm:spPr/>
      <dgm:t>
        <a:bodyPr/>
        <a:lstStyle/>
        <a:p>
          <a:endParaRPr lang="fr-FR"/>
        </a:p>
      </dgm:t>
    </dgm:pt>
    <dgm:pt modelId="{08EB2857-1B49-4111-8253-0C0AEDC28F38}" type="sibTrans" cxnId="{C801F52F-1D0F-42DE-9DAB-328BE7392F88}">
      <dgm:prSet/>
      <dgm:spPr/>
      <dgm:t>
        <a:bodyPr/>
        <a:lstStyle/>
        <a:p>
          <a:endParaRPr lang="fr-FR"/>
        </a:p>
      </dgm:t>
    </dgm:pt>
    <dgm:pt modelId="{9640CC7E-E2AE-496A-AC01-10F5224277C6}">
      <dgm:prSet phldrT="[Texte]"/>
      <dgm:spPr/>
      <dgm:t>
        <a:bodyPr/>
        <a:lstStyle/>
        <a:p>
          <a:r>
            <a:rPr lang="ar-MA" dirty="0" smtClean="0"/>
            <a:t>التقويم</a:t>
          </a:r>
          <a:endParaRPr lang="fr-FR" dirty="0"/>
        </a:p>
      </dgm:t>
    </dgm:pt>
    <dgm:pt modelId="{B0284561-9CA4-44D8-B02C-BAB2B57003C7}" type="parTrans" cxnId="{B740BC25-9303-4CE7-8551-4BF9EEAE025C}">
      <dgm:prSet/>
      <dgm:spPr/>
      <dgm:t>
        <a:bodyPr/>
        <a:lstStyle/>
        <a:p>
          <a:endParaRPr lang="fr-FR"/>
        </a:p>
      </dgm:t>
    </dgm:pt>
    <dgm:pt modelId="{37BF7C76-0BE2-4FAA-8188-C95CAE74A83E}" type="sibTrans" cxnId="{B740BC25-9303-4CE7-8551-4BF9EEAE025C}">
      <dgm:prSet/>
      <dgm:spPr/>
      <dgm:t>
        <a:bodyPr/>
        <a:lstStyle/>
        <a:p>
          <a:endParaRPr lang="fr-FR"/>
        </a:p>
      </dgm:t>
    </dgm:pt>
    <dgm:pt modelId="{A2764262-4F75-4C11-97A1-C6F1078DF09D}">
      <dgm:prSet/>
      <dgm:spPr/>
      <dgm:t>
        <a:bodyPr/>
        <a:lstStyle/>
        <a:p>
          <a:r>
            <a:rPr lang="ar-MA" dirty="0" smtClean="0"/>
            <a:t>الترييض</a:t>
          </a:r>
          <a:endParaRPr lang="fr-FR" dirty="0"/>
        </a:p>
      </dgm:t>
    </dgm:pt>
    <dgm:pt modelId="{B91496AD-9DD7-4A3E-B536-9802064CE378}" type="parTrans" cxnId="{2A7CE313-1A1D-48BA-BF02-60F3131FB8C0}">
      <dgm:prSet/>
      <dgm:spPr/>
      <dgm:t>
        <a:bodyPr/>
        <a:lstStyle/>
        <a:p>
          <a:endParaRPr lang="fr-FR"/>
        </a:p>
      </dgm:t>
    </dgm:pt>
    <dgm:pt modelId="{3A3F47AE-7134-448B-AFFC-2717EACB8C90}" type="sibTrans" cxnId="{2A7CE313-1A1D-48BA-BF02-60F3131FB8C0}">
      <dgm:prSet/>
      <dgm:spPr/>
      <dgm:t>
        <a:bodyPr/>
        <a:lstStyle/>
        <a:p>
          <a:endParaRPr lang="fr-FR"/>
        </a:p>
      </dgm:t>
    </dgm:pt>
    <dgm:pt modelId="{5FEF6966-2885-4865-BDB7-04EF291F6440}">
      <dgm:prSet/>
      <dgm:spPr/>
      <dgm:t>
        <a:bodyPr/>
        <a:lstStyle/>
        <a:p>
          <a:pPr rtl="1"/>
          <a:r>
            <a:rPr lang="ar-MA" dirty="0" smtClean="0"/>
            <a:t>البناء</a:t>
          </a:r>
          <a:endParaRPr lang="fr-FR" dirty="0"/>
        </a:p>
      </dgm:t>
    </dgm:pt>
    <dgm:pt modelId="{1AADF14F-30EF-4A84-8858-63B2A5E00836}" type="parTrans" cxnId="{3B2700EA-2EBD-4413-89AE-D3E7FFA4F190}">
      <dgm:prSet/>
      <dgm:spPr/>
      <dgm:t>
        <a:bodyPr/>
        <a:lstStyle/>
        <a:p>
          <a:endParaRPr lang="fr-FR"/>
        </a:p>
      </dgm:t>
    </dgm:pt>
    <dgm:pt modelId="{8D874AEF-AAC6-428F-85CD-84A9DD3FBAE9}" type="sibTrans" cxnId="{3B2700EA-2EBD-4413-89AE-D3E7FFA4F190}">
      <dgm:prSet/>
      <dgm:spPr/>
      <dgm:t>
        <a:bodyPr/>
        <a:lstStyle/>
        <a:p>
          <a:endParaRPr lang="fr-FR"/>
        </a:p>
      </dgm:t>
    </dgm:pt>
    <dgm:pt modelId="{43ABFCD6-B9C5-48B1-9C06-02985A67C3B3}" type="pres">
      <dgm:prSet presAssocID="{243CF479-E83D-4C72-AEDA-A9A790DD57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AE80B6E-38E4-4A1B-9923-CC5AEB9F4FBE}" type="pres">
      <dgm:prSet presAssocID="{5695D0D2-9A42-49B4-82DB-25553FDDC50A}" presName="hierRoot1" presStyleCnt="0"/>
      <dgm:spPr/>
    </dgm:pt>
    <dgm:pt modelId="{FDB19617-1487-4320-9443-BAD86EE2D668}" type="pres">
      <dgm:prSet presAssocID="{5695D0D2-9A42-49B4-82DB-25553FDDC50A}" presName="composite" presStyleCnt="0"/>
      <dgm:spPr/>
    </dgm:pt>
    <dgm:pt modelId="{CB31581B-0BF9-4B12-A083-40A4854033D5}" type="pres">
      <dgm:prSet presAssocID="{5695D0D2-9A42-49B4-82DB-25553FDDC50A}" presName="background" presStyleLbl="node0" presStyleIdx="0" presStyleCnt="1"/>
      <dgm:spPr/>
    </dgm:pt>
    <dgm:pt modelId="{5F3A4F9F-F5E9-4729-84DB-4E64A52CB234}" type="pres">
      <dgm:prSet presAssocID="{5695D0D2-9A42-49B4-82DB-25553FDDC50A}" presName="text" presStyleLbl="fgAcc0" presStyleIdx="0" presStyleCnt="1" custScaleX="224442" custScaleY="70096" custLinFactNeighborX="-5333" custLinFactNeighborY="-1319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57BE83-32D4-4BD8-AD4D-A020688B9A95}" type="pres">
      <dgm:prSet presAssocID="{5695D0D2-9A42-49B4-82DB-25553FDDC50A}" presName="hierChild2" presStyleCnt="0"/>
      <dgm:spPr/>
    </dgm:pt>
    <dgm:pt modelId="{DA00D570-EE75-470D-BCE1-4C41B76DD91D}" type="pres">
      <dgm:prSet presAssocID="{874CF17C-DFC0-4722-BF09-5C6FFB1693B0}" presName="Name10" presStyleLbl="parChTrans1D2" presStyleIdx="0" presStyleCnt="4"/>
      <dgm:spPr/>
      <dgm:t>
        <a:bodyPr/>
        <a:lstStyle/>
        <a:p>
          <a:endParaRPr lang="fr-FR"/>
        </a:p>
      </dgm:t>
    </dgm:pt>
    <dgm:pt modelId="{914DFABE-ADC4-4BBC-A059-D62A06A6963E}" type="pres">
      <dgm:prSet presAssocID="{E8B1997D-96E0-4B17-BBF6-FBCC85B46F7B}" presName="hierRoot2" presStyleCnt="0"/>
      <dgm:spPr/>
    </dgm:pt>
    <dgm:pt modelId="{2BDFC9CC-D7A3-491A-8963-C162007F12B7}" type="pres">
      <dgm:prSet presAssocID="{E8B1997D-96E0-4B17-BBF6-FBCC85B46F7B}" presName="composite2" presStyleCnt="0"/>
      <dgm:spPr/>
    </dgm:pt>
    <dgm:pt modelId="{3CC30ACB-FDFF-45D0-B936-90EFD0DAF03F}" type="pres">
      <dgm:prSet presAssocID="{E8B1997D-96E0-4B17-BBF6-FBCC85B46F7B}" presName="background2" presStyleLbl="node2" presStyleIdx="0" presStyleCnt="4"/>
      <dgm:spPr/>
    </dgm:pt>
    <dgm:pt modelId="{4B2B3102-8886-48EA-AA44-14E2DBD766D1}" type="pres">
      <dgm:prSet presAssocID="{E8B1997D-96E0-4B17-BBF6-FBCC85B46F7B}" presName="text2" presStyleLbl="fgAcc2" presStyleIdx="0" presStyleCnt="4" custScaleX="1176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2F47C8A-8D6D-4D96-9071-C1CD97EA4B56}" type="pres">
      <dgm:prSet presAssocID="{E8B1997D-96E0-4B17-BBF6-FBCC85B46F7B}" presName="hierChild3" presStyleCnt="0"/>
      <dgm:spPr/>
    </dgm:pt>
    <dgm:pt modelId="{F20EA383-FB3C-40D0-ABDD-1B9E3698501E}" type="pres">
      <dgm:prSet presAssocID="{B0284561-9CA4-44D8-B02C-BAB2B57003C7}" presName="Name10" presStyleLbl="parChTrans1D2" presStyleIdx="1" presStyleCnt="4"/>
      <dgm:spPr/>
      <dgm:t>
        <a:bodyPr/>
        <a:lstStyle/>
        <a:p>
          <a:endParaRPr lang="fr-FR"/>
        </a:p>
      </dgm:t>
    </dgm:pt>
    <dgm:pt modelId="{410760E7-EDF2-413C-B510-998E80F17E03}" type="pres">
      <dgm:prSet presAssocID="{9640CC7E-E2AE-496A-AC01-10F5224277C6}" presName="hierRoot2" presStyleCnt="0"/>
      <dgm:spPr/>
    </dgm:pt>
    <dgm:pt modelId="{8EF035DF-8D90-4B41-830C-07E6206186C8}" type="pres">
      <dgm:prSet presAssocID="{9640CC7E-E2AE-496A-AC01-10F5224277C6}" presName="composite2" presStyleCnt="0"/>
      <dgm:spPr/>
    </dgm:pt>
    <dgm:pt modelId="{E0AD6296-8000-4B32-A411-B2862C34B224}" type="pres">
      <dgm:prSet presAssocID="{9640CC7E-E2AE-496A-AC01-10F5224277C6}" presName="background2" presStyleLbl="node2" presStyleIdx="1" presStyleCnt="4"/>
      <dgm:spPr/>
    </dgm:pt>
    <dgm:pt modelId="{931E92FC-ECD8-4FC9-BE67-14676D3C27A8}" type="pres">
      <dgm:prSet presAssocID="{9640CC7E-E2AE-496A-AC01-10F5224277C6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B65735-E61E-4D47-96AC-CFD20DC1FA2D}" type="pres">
      <dgm:prSet presAssocID="{9640CC7E-E2AE-496A-AC01-10F5224277C6}" presName="hierChild3" presStyleCnt="0"/>
      <dgm:spPr/>
    </dgm:pt>
    <dgm:pt modelId="{53F38CB1-0E08-43DC-892D-43B642763262}" type="pres">
      <dgm:prSet presAssocID="{B91496AD-9DD7-4A3E-B536-9802064CE378}" presName="Name10" presStyleLbl="parChTrans1D2" presStyleIdx="2" presStyleCnt="4"/>
      <dgm:spPr/>
      <dgm:t>
        <a:bodyPr/>
        <a:lstStyle/>
        <a:p>
          <a:endParaRPr lang="fr-FR"/>
        </a:p>
      </dgm:t>
    </dgm:pt>
    <dgm:pt modelId="{79A5CB61-5F60-409F-95E3-5444BEBB6603}" type="pres">
      <dgm:prSet presAssocID="{A2764262-4F75-4C11-97A1-C6F1078DF09D}" presName="hierRoot2" presStyleCnt="0"/>
      <dgm:spPr/>
    </dgm:pt>
    <dgm:pt modelId="{C91BD4F8-02D4-45B3-BB87-758AB28A71FE}" type="pres">
      <dgm:prSet presAssocID="{A2764262-4F75-4C11-97A1-C6F1078DF09D}" presName="composite2" presStyleCnt="0"/>
      <dgm:spPr/>
    </dgm:pt>
    <dgm:pt modelId="{1B12925F-EED0-4D51-BCA6-F4D036A4E5C5}" type="pres">
      <dgm:prSet presAssocID="{A2764262-4F75-4C11-97A1-C6F1078DF09D}" presName="background2" presStyleLbl="node2" presStyleIdx="2" presStyleCnt="4"/>
      <dgm:spPr/>
    </dgm:pt>
    <dgm:pt modelId="{8380F287-C1D2-4A58-B5CD-6CBA69ED1C81}" type="pres">
      <dgm:prSet presAssocID="{A2764262-4F75-4C11-97A1-C6F1078DF09D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374CB70-6A3F-4E40-842E-C551DE40C558}" type="pres">
      <dgm:prSet presAssocID="{A2764262-4F75-4C11-97A1-C6F1078DF09D}" presName="hierChild3" presStyleCnt="0"/>
      <dgm:spPr/>
    </dgm:pt>
    <dgm:pt modelId="{22F4DC2B-9C0A-4C7C-B27F-94F05A4A765D}" type="pres">
      <dgm:prSet presAssocID="{1AADF14F-30EF-4A84-8858-63B2A5E00836}" presName="Name10" presStyleLbl="parChTrans1D2" presStyleIdx="3" presStyleCnt="4"/>
      <dgm:spPr/>
      <dgm:t>
        <a:bodyPr/>
        <a:lstStyle/>
        <a:p>
          <a:endParaRPr lang="fr-FR"/>
        </a:p>
      </dgm:t>
    </dgm:pt>
    <dgm:pt modelId="{6269FA1E-2E2F-4D7B-A1AC-545A97FDB35E}" type="pres">
      <dgm:prSet presAssocID="{5FEF6966-2885-4865-BDB7-04EF291F6440}" presName="hierRoot2" presStyleCnt="0"/>
      <dgm:spPr/>
    </dgm:pt>
    <dgm:pt modelId="{3C6A2C61-2880-4351-A4EF-CE7E4A9C0B4D}" type="pres">
      <dgm:prSet presAssocID="{5FEF6966-2885-4865-BDB7-04EF291F6440}" presName="composite2" presStyleCnt="0"/>
      <dgm:spPr/>
    </dgm:pt>
    <dgm:pt modelId="{B8FF6471-C798-406E-B909-BBE6E4C0CB28}" type="pres">
      <dgm:prSet presAssocID="{5FEF6966-2885-4865-BDB7-04EF291F6440}" presName="background2" presStyleLbl="node2" presStyleIdx="3" presStyleCnt="4"/>
      <dgm:spPr/>
    </dgm:pt>
    <dgm:pt modelId="{4B0E9DC1-C4DF-4E51-92B3-7A60140D31DB}" type="pres">
      <dgm:prSet presAssocID="{5FEF6966-2885-4865-BDB7-04EF291F6440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76C5FC-F849-4D9C-B8A4-84B53C97CC68}" type="pres">
      <dgm:prSet presAssocID="{5FEF6966-2885-4865-BDB7-04EF291F6440}" presName="hierChild3" presStyleCnt="0"/>
      <dgm:spPr/>
    </dgm:pt>
  </dgm:ptLst>
  <dgm:cxnLst>
    <dgm:cxn modelId="{B740BC25-9303-4CE7-8551-4BF9EEAE025C}" srcId="{5695D0D2-9A42-49B4-82DB-25553FDDC50A}" destId="{9640CC7E-E2AE-496A-AC01-10F5224277C6}" srcOrd="1" destOrd="0" parTransId="{B0284561-9CA4-44D8-B02C-BAB2B57003C7}" sibTransId="{37BF7C76-0BE2-4FAA-8188-C95CAE74A83E}"/>
    <dgm:cxn modelId="{3B2700EA-2EBD-4413-89AE-D3E7FFA4F190}" srcId="{5695D0D2-9A42-49B4-82DB-25553FDDC50A}" destId="{5FEF6966-2885-4865-BDB7-04EF291F6440}" srcOrd="3" destOrd="0" parTransId="{1AADF14F-30EF-4A84-8858-63B2A5E00836}" sibTransId="{8D874AEF-AAC6-428F-85CD-84A9DD3FBAE9}"/>
    <dgm:cxn modelId="{3E5613C5-1448-4B48-9C07-F3C90E596795}" type="presOf" srcId="{A2764262-4F75-4C11-97A1-C6F1078DF09D}" destId="{8380F287-C1D2-4A58-B5CD-6CBA69ED1C81}" srcOrd="0" destOrd="0" presId="urn:microsoft.com/office/officeart/2005/8/layout/hierarchy1"/>
    <dgm:cxn modelId="{BA36BB14-2260-4CF7-AE55-40DB3F615973}" type="presOf" srcId="{1AADF14F-30EF-4A84-8858-63B2A5E00836}" destId="{22F4DC2B-9C0A-4C7C-B27F-94F05A4A765D}" srcOrd="0" destOrd="0" presId="urn:microsoft.com/office/officeart/2005/8/layout/hierarchy1"/>
    <dgm:cxn modelId="{C3C7F897-C054-43CE-AB1C-A11D576B6635}" type="presOf" srcId="{E8B1997D-96E0-4B17-BBF6-FBCC85B46F7B}" destId="{4B2B3102-8886-48EA-AA44-14E2DBD766D1}" srcOrd="0" destOrd="0" presId="urn:microsoft.com/office/officeart/2005/8/layout/hierarchy1"/>
    <dgm:cxn modelId="{8AD2DF26-D095-4EBC-9302-CD650967BA57}" type="presOf" srcId="{5FEF6966-2885-4865-BDB7-04EF291F6440}" destId="{4B0E9DC1-C4DF-4E51-92B3-7A60140D31DB}" srcOrd="0" destOrd="0" presId="urn:microsoft.com/office/officeart/2005/8/layout/hierarchy1"/>
    <dgm:cxn modelId="{D1AE0E7B-E9A9-4753-AA5B-C1CD420A6044}" srcId="{243CF479-E83D-4C72-AEDA-A9A790DD5772}" destId="{5695D0D2-9A42-49B4-82DB-25553FDDC50A}" srcOrd="0" destOrd="0" parTransId="{A96D7636-5743-44A6-9F71-6B50C050E379}" sibTransId="{1B5351E8-0435-49EA-B1C5-45C20E74963B}"/>
    <dgm:cxn modelId="{C801F52F-1D0F-42DE-9DAB-328BE7392F88}" srcId="{5695D0D2-9A42-49B4-82DB-25553FDDC50A}" destId="{E8B1997D-96E0-4B17-BBF6-FBCC85B46F7B}" srcOrd="0" destOrd="0" parTransId="{874CF17C-DFC0-4722-BF09-5C6FFB1693B0}" sibTransId="{08EB2857-1B49-4111-8253-0C0AEDC28F38}"/>
    <dgm:cxn modelId="{2A7CE313-1A1D-48BA-BF02-60F3131FB8C0}" srcId="{5695D0D2-9A42-49B4-82DB-25553FDDC50A}" destId="{A2764262-4F75-4C11-97A1-C6F1078DF09D}" srcOrd="2" destOrd="0" parTransId="{B91496AD-9DD7-4A3E-B536-9802064CE378}" sibTransId="{3A3F47AE-7134-448B-AFFC-2717EACB8C90}"/>
    <dgm:cxn modelId="{255CBB72-C23B-48E3-B13D-56B2CD2979CF}" type="presOf" srcId="{B0284561-9CA4-44D8-B02C-BAB2B57003C7}" destId="{F20EA383-FB3C-40D0-ABDD-1B9E3698501E}" srcOrd="0" destOrd="0" presId="urn:microsoft.com/office/officeart/2005/8/layout/hierarchy1"/>
    <dgm:cxn modelId="{D33B70F6-E4BC-422B-9840-3A84D01FF796}" type="presOf" srcId="{B91496AD-9DD7-4A3E-B536-9802064CE378}" destId="{53F38CB1-0E08-43DC-892D-43B642763262}" srcOrd="0" destOrd="0" presId="urn:microsoft.com/office/officeart/2005/8/layout/hierarchy1"/>
    <dgm:cxn modelId="{467A45CA-D1E3-4312-9172-52A8EFDBA22B}" type="presOf" srcId="{9640CC7E-E2AE-496A-AC01-10F5224277C6}" destId="{931E92FC-ECD8-4FC9-BE67-14676D3C27A8}" srcOrd="0" destOrd="0" presId="urn:microsoft.com/office/officeart/2005/8/layout/hierarchy1"/>
    <dgm:cxn modelId="{DE40282E-FB6C-4AA2-BECE-E5F616B3047F}" type="presOf" srcId="{243CF479-E83D-4C72-AEDA-A9A790DD5772}" destId="{43ABFCD6-B9C5-48B1-9C06-02985A67C3B3}" srcOrd="0" destOrd="0" presId="urn:microsoft.com/office/officeart/2005/8/layout/hierarchy1"/>
    <dgm:cxn modelId="{C6BCD281-65E0-4221-A58E-C2CE912A67DD}" type="presOf" srcId="{874CF17C-DFC0-4722-BF09-5C6FFB1693B0}" destId="{DA00D570-EE75-470D-BCE1-4C41B76DD91D}" srcOrd="0" destOrd="0" presId="urn:microsoft.com/office/officeart/2005/8/layout/hierarchy1"/>
    <dgm:cxn modelId="{021A34BA-EED7-4608-9580-CCEAA85C951F}" type="presOf" srcId="{5695D0D2-9A42-49B4-82DB-25553FDDC50A}" destId="{5F3A4F9F-F5E9-4729-84DB-4E64A52CB234}" srcOrd="0" destOrd="0" presId="urn:microsoft.com/office/officeart/2005/8/layout/hierarchy1"/>
    <dgm:cxn modelId="{14FD6C1D-3C95-403C-833A-B94E5A19E8ED}" type="presParOf" srcId="{43ABFCD6-B9C5-48B1-9C06-02985A67C3B3}" destId="{CAE80B6E-38E4-4A1B-9923-CC5AEB9F4FBE}" srcOrd="0" destOrd="0" presId="urn:microsoft.com/office/officeart/2005/8/layout/hierarchy1"/>
    <dgm:cxn modelId="{15A3BF79-1DC1-4545-A51D-8D7F62036714}" type="presParOf" srcId="{CAE80B6E-38E4-4A1B-9923-CC5AEB9F4FBE}" destId="{FDB19617-1487-4320-9443-BAD86EE2D668}" srcOrd="0" destOrd="0" presId="urn:microsoft.com/office/officeart/2005/8/layout/hierarchy1"/>
    <dgm:cxn modelId="{C69FC573-6190-492D-940E-945FD7336494}" type="presParOf" srcId="{FDB19617-1487-4320-9443-BAD86EE2D668}" destId="{CB31581B-0BF9-4B12-A083-40A4854033D5}" srcOrd="0" destOrd="0" presId="urn:microsoft.com/office/officeart/2005/8/layout/hierarchy1"/>
    <dgm:cxn modelId="{53607154-4553-49B1-BC4F-0D752F536EA3}" type="presParOf" srcId="{FDB19617-1487-4320-9443-BAD86EE2D668}" destId="{5F3A4F9F-F5E9-4729-84DB-4E64A52CB234}" srcOrd="1" destOrd="0" presId="urn:microsoft.com/office/officeart/2005/8/layout/hierarchy1"/>
    <dgm:cxn modelId="{C8CC7722-EAFD-4A94-9D76-1883C4E41C3E}" type="presParOf" srcId="{CAE80B6E-38E4-4A1B-9923-CC5AEB9F4FBE}" destId="{6A57BE83-32D4-4BD8-AD4D-A020688B9A95}" srcOrd="1" destOrd="0" presId="urn:microsoft.com/office/officeart/2005/8/layout/hierarchy1"/>
    <dgm:cxn modelId="{9D4EA3F0-369D-494E-BADA-E34771D82AA5}" type="presParOf" srcId="{6A57BE83-32D4-4BD8-AD4D-A020688B9A95}" destId="{DA00D570-EE75-470D-BCE1-4C41B76DD91D}" srcOrd="0" destOrd="0" presId="urn:microsoft.com/office/officeart/2005/8/layout/hierarchy1"/>
    <dgm:cxn modelId="{EFC2EF19-F928-4F85-8ED0-3C9E8FA8569B}" type="presParOf" srcId="{6A57BE83-32D4-4BD8-AD4D-A020688B9A95}" destId="{914DFABE-ADC4-4BBC-A059-D62A06A6963E}" srcOrd="1" destOrd="0" presId="urn:microsoft.com/office/officeart/2005/8/layout/hierarchy1"/>
    <dgm:cxn modelId="{ACC29DE7-1BE4-4CB1-9771-313DE9DCCEA8}" type="presParOf" srcId="{914DFABE-ADC4-4BBC-A059-D62A06A6963E}" destId="{2BDFC9CC-D7A3-491A-8963-C162007F12B7}" srcOrd="0" destOrd="0" presId="urn:microsoft.com/office/officeart/2005/8/layout/hierarchy1"/>
    <dgm:cxn modelId="{0F3C49BC-8BB1-4A0C-803F-B5CA4BFD5228}" type="presParOf" srcId="{2BDFC9CC-D7A3-491A-8963-C162007F12B7}" destId="{3CC30ACB-FDFF-45D0-B936-90EFD0DAF03F}" srcOrd="0" destOrd="0" presId="urn:microsoft.com/office/officeart/2005/8/layout/hierarchy1"/>
    <dgm:cxn modelId="{5FF9EB3B-C154-46DE-9DC7-0BD31874ACEB}" type="presParOf" srcId="{2BDFC9CC-D7A3-491A-8963-C162007F12B7}" destId="{4B2B3102-8886-48EA-AA44-14E2DBD766D1}" srcOrd="1" destOrd="0" presId="urn:microsoft.com/office/officeart/2005/8/layout/hierarchy1"/>
    <dgm:cxn modelId="{DBE2F73C-5A36-4EEE-BB09-927AFF5F2F4E}" type="presParOf" srcId="{914DFABE-ADC4-4BBC-A059-D62A06A6963E}" destId="{42F47C8A-8D6D-4D96-9071-C1CD97EA4B56}" srcOrd="1" destOrd="0" presId="urn:microsoft.com/office/officeart/2005/8/layout/hierarchy1"/>
    <dgm:cxn modelId="{2538DEF3-AC72-46FD-9670-32092C73D951}" type="presParOf" srcId="{6A57BE83-32D4-4BD8-AD4D-A020688B9A95}" destId="{F20EA383-FB3C-40D0-ABDD-1B9E3698501E}" srcOrd="2" destOrd="0" presId="urn:microsoft.com/office/officeart/2005/8/layout/hierarchy1"/>
    <dgm:cxn modelId="{A1BAF15E-1F3B-440F-80BE-2E407AFC7BA1}" type="presParOf" srcId="{6A57BE83-32D4-4BD8-AD4D-A020688B9A95}" destId="{410760E7-EDF2-413C-B510-998E80F17E03}" srcOrd="3" destOrd="0" presId="urn:microsoft.com/office/officeart/2005/8/layout/hierarchy1"/>
    <dgm:cxn modelId="{A546D752-74F8-46F4-9D21-C9C352646E20}" type="presParOf" srcId="{410760E7-EDF2-413C-B510-998E80F17E03}" destId="{8EF035DF-8D90-4B41-830C-07E6206186C8}" srcOrd="0" destOrd="0" presId="urn:microsoft.com/office/officeart/2005/8/layout/hierarchy1"/>
    <dgm:cxn modelId="{2BCEE212-82B8-433E-9077-233A0D3911F0}" type="presParOf" srcId="{8EF035DF-8D90-4B41-830C-07E6206186C8}" destId="{E0AD6296-8000-4B32-A411-B2862C34B224}" srcOrd="0" destOrd="0" presId="urn:microsoft.com/office/officeart/2005/8/layout/hierarchy1"/>
    <dgm:cxn modelId="{55C4D85F-EDE7-4B86-932E-E658917FB31A}" type="presParOf" srcId="{8EF035DF-8D90-4B41-830C-07E6206186C8}" destId="{931E92FC-ECD8-4FC9-BE67-14676D3C27A8}" srcOrd="1" destOrd="0" presId="urn:microsoft.com/office/officeart/2005/8/layout/hierarchy1"/>
    <dgm:cxn modelId="{82616C12-B595-4C36-A18D-3DCFBDBBE9E1}" type="presParOf" srcId="{410760E7-EDF2-413C-B510-998E80F17E03}" destId="{34B65735-E61E-4D47-96AC-CFD20DC1FA2D}" srcOrd="1" destOrd="0" presId="urn:microsoft.com/office/officeart/2005/8/layout/hierarchy1"/>
    <dgm:cxn modelId="{4BCA1550-E998-4F3A-8C40-230AE1BAE38E}" type="presParOf" srcId="{6A57BE83-32D4-4BD8-AD4D-A020688B9A95}" destId="{53F38CB1-0E08-43DC-892D-43B642763262}" srcOrd="4" destOrd="0" presId="urn:microsoft.com/office/officeart/2005/8/layout/hierarchy1"/>
    <dgm:cxn modelId="{BF3E70DA-7E5A-4FA9-B384-FBF2698B585C}" type="presParOf" srcId="{6A57BE83-32D4-4BD8-AD4D-A020688B9A95}" destId="{79A5CB61-5F60-409F-95E3-5444BEBB6603}" srcOrd="5" destOrd="0" presId="urn:microsoft.com/office/officeart/2005/8/layout/hierarchy1"/>
    <dgm:cxn modelId="{6D0BAFBB-0E77-4CAC-9C3F-0CD2DCC706EE}" type="presParOf" srcId="{79A5CB61-5F60-409F-95E3-5444BEBB6603}" destId="{C91BD4F8-02D4-45B3-BB87-758AB28A71FE}" srcOrd="0" destOrd="0" presId="urn:microsoft.com/office/officeart/2005/8/layout/hierarchy1"/>
    <dgm:cxn modelId="{8FD91DC1-017A-4A81-BFEC-0F8B2C7312C9}" type="presParOf" srcId="{C91BD4F8-02D4-45B3-BB87-758AB28A71FE}" destId="{1B12925F-EED0-4D51-BCA6-F4D036A4E5C5}" srcOrd="0" destOrd="0" presId="urn:microsoft.com/office/officeart/2005/8/layout/hierarchy1"/>
    <dgm:cxn modelId="{A92F7723-69E1-4D3E-AE47-7632145581ED}" type="presParOf" srcId="{C91BD4F8-02D4-45B3-BB87-758AB28A71FE}" destId="{8380F287-C1D2-4A58-B5CD-6CBA69ED1C81}" srcOrd="1" destOrd="0" presId="urn:microsoft.com/office/officeart/2005/8/layout/hierarchy1"/>
    <dgm:cxn modelId="{B3497D20-C589-4CCF-9665-A34188353E4B}" type="presParOf" srcId="{79A5CB61-5F60-409F-95E3-5444BEBB6603}" destId="{A374CB70-6A3F-4E40-842E-C551DE40C558}" srcOrd="1" destOrd="0" presId="urn:microsoft.com/office/officeart/2005/8/layout/hierarchy1"/>
    <dgm:cxn modelId="{7644D9C8-6005-47A8-9AC4-CE4967EB365A}" type="presParOf" srcId="{6A57BE83-32D4-4BD8-AD4D-A020688B9A95}" destId="{22F4DC2B-9C0A-4C7C-B27F-94F05A4A765D}" srcOrd="6" destOrd="0" presId="urn:microsoft.com/office/officeart/2005/8/layout/hierarchy1"/>
    <dgm:cxn modelId="{99F96DF6-E3C0-41A1-8E74-2F16F27F1902}" type="presParOf" srcId="{6A57BE83-32D4-4BD8-AD4D-A020688B9A95}" destId="{6269FA1E-2E2F-4D7B-A1AC-545A97FDB35E}" srcOrd="7" destOrd="0" presId="urn:microsoft.com/office/officeart/2005/8/layout/hierarchy1"/>
    <dgm:cxn modelId="{2CA8BD44-D402-4462-B570-4547AC1668B0}" type="presParOf" srcId="{6269FA1E-2E2F-4D7B-A1AC-545A97FDB35E}" destId="{3C6A2C61-2880-4351-A4EF-CE7E4A9C0B4D}" srcOrd="0" destOrd="0" presId="urn:microsoft.com/office/officeart/2005/8/layout/hierarchy1"/>
    <dgm:cxn modelId="{A2705212-410D-4D3D-8AF1-2401037A0F1A}" type="presParOf" srcId="{3C6A2C61-2880-4351-A4EF-CE7E4A9C0B4D}" destId="{B8FF6471-C798-406E-B909-BBE6E4C0CB28}" srcOrd="0" destOrd="0" presId="urn:microsoft.com/office/officeart/2005/8/layout/hierarchy1"/>
    <dgm:cxn modelId="{B82DA2D0-2A75-4895-AE55-228AFCD1A8D8}" type="presParOf" srcId="{3C6A2C61-2880-4351-A4EF-CE7E4A9C0B4D}" destId="{4B0E9DC1-C4DF-4E51-92B3-7A60140D31DB}" srcOrd="1" destOrd="0" presId="urn:microsoft.com/office/officeart/2005/8/layout/hierarchy1"/>
    <dgm:cxn modelId="{AB62B28C-27E3-4F23-8D59-36590A1D848C}" type="presParOf" srcId="{6269FA1E-2E2F-4D7B-A1AC-545A97FDB35E}" destId="{3E76C5FC-F849-4D9C-B8A4-84B53C97CC6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F8F14F-9692-4172-B8A9-B8AF1C3DBB2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64AEE071-47AB-440D-9EB5-12CE486D2184}">
      <dgm:prSet phldrT="[Texte]" custT="1"/>
      <dgm:spPr/>
      <dgm:t>
        <a:bodyPr/>
        <a:lstStyle/>
        <a:p>
          <a:r>
            <a:rPr lang="ar-MA" sz="4000" b="1" dirty="0" smtClean="0">
              <a:solidFill>
                <a:srgbClr val="C00000"/>
              </a:solidFill>
            </a:rPr>
            <a:t>انفصال علم النفس عن الفلسفة</a:t>
          </a:r>
          <a:endParaRPr lang="fr-FR" sz="4000" b="1" dirty="0">
            <a:solidFill>
              <a:srgbClr val="C00000"/>
            </a:solidFill>
          </a:endParaRPr>
        </a:p>
      </dgm:t>
    </dgm:pt>
    <dgm:pt modelId="{41BA9AB5-0C68-48E9-9057-BA8D1D9A3D02}" type="parTrans" cxnId="{CA1BBB29-E749-482C-A63B-9DB1C30E70C6}">
      <dgm:prSet/>
      <dgm:spPr/>
      <dgm:t>
        <a:bodyPr/>
        <a:lstStyle/>
        <a:p>
          <a:endParaRPr lang="fr-FR"/>
        </a:p>
      </dgm:t>
    </dgm:pt>
    <dgm:pt modelId="{4AEE5BD8-0024-4E47-B3B0-83AAB3E9B412}" type="sibTrans" cxnId="{CA1BBB29-E749-482C-A63B-9DB1C30E70C6}">
      <dgm:prSet/>
      <dgm:spPr/>
      <dgm:t>
        <a:bodyPr/>
        <a:lstStyle/>
        <a:p>
          <a:endParaRPr lang="fr-FR"/>
        </a:p>
      </dgm:t>
    </dgm:pt>
    <dgm:pt modelId="{38965F6E-49C4-4BEE-8D35-FE06EC498891}">
      <dgm:prSet phldrT="[Texte]" custT="1"/>
      <dgm:spPr/>
      <dgm:t>
        <a:bodyPr/>
        <a:lstStyle/>
        <a:p>
          <a:r>
            <a:rPr lang="ar-MA" sz="2000" b="1" dirty="0" smtClean="0"/>
            <a:t>ظهور نظريات التعلم</a:t>
          </a:r>
          <a:endParaRPr lang="fr-FR" sz="2000" b="1" dirty="0"/>
        </a:p>
      </dgm:t>
    </dgm:pt>
    <dgm:pt modelId="{713CCD97-11E1-4FE9-AF6B-2436718B207A}" type="parTrans" cxnId="{4AAF1AA0-794D-4318-88B4-28BA62E74678}">
      <dgm:prSet/>
      <dgm:spPr/>
      <dgm:t>
        <a:bodyPr/>
        <a:lstStyle/>
        <a:p>
          <a:endParaRPr lang="fr-FR"/>
        </a:p>
      </dgm:t>
    </dgm:pt>
    <dgm:pt modelId="{A1EE1324-6D3C-49F0-BF3D-D07E821C80E7}" type="sibTrans" cxnId="{4AAF1AA0-794D-4318-88B4-28BA62E74678}">
      <dgm:prSet/>
      <dgm:spPr/>
      <dgm:t>
        <a:bodyPr/>
        <a:lstStyle/>
        <a:p>
          <a:endParaRPr lang="fr-FR"/>
        </a:p>
      </dgm:t>
    </dgm:pt>
    <dgm:pt modelId="{7FCA322E-6418-4B7F-BBC4-743EF7B111FD}">
      <dgm:prSet phldrT="[Texte]" custT="1"/>
      <dgm:spPr/>
      <dgm:t>
        <a:bodyPr/>
        <a:lstStyle/>
        <a:p>
          <a:r>
            <a:rPr lang="ar-MA" sz="1800" b="1" dirty="0" smtClean="0"/>
            <a:t>الاستبطان</a:t>
          </a:r>
          <a:r>
            <a:rPr lang="fr-FR" sz="1800" b="1" dirty="0" smtClean="0"/>
            <a:t> l’introspection</a:t>
          </a:r>
          <a:endParaRPr lang="fr-FR" sz="1800" b="1" dirty="0"/>
        </a:p>
      </dgm:t>
    </dgm:pt>
    <dgm:pt modelId="{5C6652A4-FBE3-44D6-83B6-AEE22989FEC0}" type="parTrans" cxnId="{48557035-393C-408A-A0A4-765E171D2FC4}">
      <dgm:prSet/>
      <dgm:spPr/>
      <dgm:t>
        <a:bodyPr/>
        <a:lstStyle/>
        <a:p>
          <a:endParaRPr lang="fr-FR"/>
        </a:p>
      </dgm:t>
    </dgm:pt>
    <dgm:pt modelId="{768B83B7-97AA-4996-8466-1AD5EF834C68}" type="sibTrans" cxnId="{48557035-393C-408A-A0A4-765E171D2FC4}">
      <dgm:prSet/>
      <dgm:spPr/>
      <dgm:t>
        <a:bodyPr/>
        <a:lstStyle/>
        <a:p>
          <a:endParaRPr lang="fr-FR"/>
        </a:p>
      </dgm:t>
    </dgm:pt>
    <dgm:pt modelId="{17C60384-0229-4652-8A06-7595284660A8}">
      <dgm:prSet/>
      <dgm:spPr/>
      <dgm:t>
        <a:bodyPr/>
        <a:lstStyle/>
        <a:p>
          <a:r>
            <a:rPr lang="ar-MA" b="1" i="1" dirty="0" smtClean="0"/>
            <a:t>النظرية </a:t>
          </a:r>
          <a:r>
            <a:rPr lang="ar-MA" b="1" i="1" dirty="0" err="1" smtClean="0"/>
            <a:t>الجشطلتية</a:t>
          </a:r>
          <a:endParaRPr lang="fr-FR" b="1" i="1" dirty="0"/>
        </a:p>
      </dgm:t>
    </dgm:pt>
    <dgm:pt modelId="{25D0A782-CE12-4463-A6A2-D28764CFBD44}" type="parTrans" cxnId="{B68A6E81-531C-4574-98B6-3126710D6A1A}">
      <dgm:prSet/>
      <dgm:spPr/>
      <dgm:t>
        <a:bodyPr/>
        <a:lstStyle/>
        <a:p>
          <a:endParaRPr lang="fr-FR"/>
        </a:p>
      </dgm:t>
    </dgm:pt>
    <dgm:pt modelId="{74A495CD-B520-47DC-8EC3-7D9EDA969C80}" type="sibTrans" cxnId="{B68A6E81-531C-4574-98B6-3126710D6A1A}">
      <dgm:prSet/>
      <dgm:spPr/>
      <dgm:t>
        <a:bodyPr/>
        <a:lstStyle/>
        <a:p>
          <a:endParaRPr lang="fr-FR"/>
        </a:p>
      </dgm:t>
    </dgm:pt>
    <dgm:pt modelId="{D18B0BF8-65C8-42D8-8F7C-0DA9FF00AFCE}">
      <dgm:prSet/>
      <dgm:spPr/>
      <dgm:t>
        <a:bodyPr/>
        <a:lstStyle/>
        <a:p>
          <a:r>
            <a:rPr lang="ar-MA" b="1" i="1" dirty="0" smtClean="0"/>
            <a:t>النظرية البنائية</a:t>
          </a:r>
          <a:endParaRPr lang="fr-FR" b="1" i="1" dirty="0"/>
        </a:p>
      </dgm:t>
    </dgm:pt>
    <dgm:pt modelId="{DEF97FCE-B74A-41A5-8EEB-68AF8085C2D9}" type="parTrans" cxnId="{96C94309-A4BE-40E3-98AC-291E066DE178}">
      <dgm:prSet/>
      <dgm:spPr/>
      <dgm:t>
        <a:bodyPr/>
        <a:lstStyle/>
        <a:p>
          <a:endParaRPr lang="fr-FR"/>
        </a:p>
      </dgm:t>
    </dgm:pt>
    <dgm:pt modelId="{767B4A82-9902-48CF-B3B7-BAEBF48B12F3}" type="sibTrans" cxnId="{96C94309-A4BE-40E3-98AC-291E066DE178}">
      <dgm:prSet/>
      <dgm:spPr/>
      <dgm:t>
        <a:bodyPr/>
        <a:lstStyle/>
        <a:p>
          <a:endParaRPr lang="fr-FR"/>
        </a:p>
      </dgm:t>
    </dgm:pt>
    <dgm:pt modelId="{7F25BBC2-E5C2-4632-8021-954E12420AF9}">
      <dgm:prSet/>
      <dgm:spPr/>
      <dgm:t>
        <a:bodyPr/>
        <a:lstStyle/>
        <a:p>
          <a:r>
            <a:rPr lang="ar-MA" b="1" i="1" dirty="0" err="1" smtClean="0"/>
            <a:t>السوسيوبنائية</a:t>
          </a:r>
          <a:endParaRPr lang="fr-FR" b="1" i="1" dirty="0"/>
        </a:p>
      </dgm:t>
    </dgm:pt>
    <dgm:pt modelId="{E9CA2764-F6D9-4AFA-8F15-EA997BB86634}" type="parTrans" cxnId="{BC04FFFD-66FA-4BD2-8A48-97A3674ADA31}">
      <dgm:prSet/>
      <dgm:spPr/>
      <dgm:t>
        <a:bodyPr/>
        <a:lstStyle/>
        <a:p>
          <a:endParaRPr lang="fr-FR"/>
        </a:p>
      </dgm:t>
    </dgm:pt>
    <dgm:pt modelId="{CC9FB372-AC21-4E41-9DF6-BFB0BBDFE4D0}" type="sibTrans" cxnId="{BC04FFFD-66FA-4BD2-8A48-97A3674ADA31}">
      <dgm:prSet/>
      <dgm:spPr/>
      <dgm:t>
        <a:bodyPr/>
        <a:lstStyle/>
        <a:p>
          <a:endParaRPr lang="fr-FR"/>
        </a:p>
      </dgm:t>
    </dgm:pt>
    <dgm:pt modelId="{4ACBDF85-DDD1-4791-893E-2A3FDD8FA395}">
      <dgm:prSet custT="1"/>
      <dgm:spPr/>
      <dgm:t>
        <a:bodyPr/>
        <a:lstStyle/>
        <a:p>
          <a:r>
            <a:rPr lang="ar-MA" sz="2400" b="1" i="1" dirty="0" smtClean="0"/>
            <a:t>النظرية السلوكية</a:t>
          </a:r>
          <a:endParaRPr lang="fr-FR" sz="2400" b="1" i="1" dirty="0"/>
        </a:p>
      </dgm:t>
    </dgm:pt>
    <dgm:pt modelId="{C13EE0BB-4FCD-455F-82EA-4ABF1900F2BE}" type="parTrans" cxnId="{46888068-4EBA-430E-8084-43E7B1269FA7}">
      <dgm:prSet/>
      <dgm:spPr/>
      <dgm:t>
        <a:bodyPr/>
        <a:lstStyle/>
        <a:p>
          <a:endParaRPr lang="fr-FR"/>
        </a:p>
      </dgm:t>
    </dgm:pt>
    <dgm:pt modelId="{9D310236-6AD2-4EE1-AD14-186BE0BD3158}" type="sibTrans" cxnId="{46888068-4EBA-430E-8084-43E7B1269FA7}">
      <dgm:prSet/>
      <dgm:spPr/>
      <dgm:t>
        <a:bodyPr/>
        <a:lstStyle/>
        <a:p>
          <a:endParaRPr lang="fr-FR"/>
        </a:p>
      </dgm:t>
    </dgm:pt>
    <dgm:pt modelId="{BA1359E4-98BE-49DD-9115-923C8B930309}">
      <dgm:prSet/>
      <dgm:spPr/>
      <dgm:t>
        <a:bodyPr/>
        <a:lstStyle/>
        <a:p>
          <a:r>
            <a:rPr lang="ar-MA" b="1" i="1" dirty="0" err="1" smtClean="0"/>
            <a:t>البياجويون</a:t>
          </a:r>
          <a:r>
            <a:rPr lang="ar-MA" b="1" i="1" dirty="0" smtClean="0"/>
            <a:t> الجدد</a:t>
          </a:r>
          <a:endParaRPr lang="fr-FR" b="1" i="1" dirty="0"/>
        </a:p>
      </dgm:t>
    </dgm:pt>
    <dgm:pt modelId="{4A853523-73A5-4ACA-A3D6-3638FD3AB9FB}" type="parTrans" cxnId="{BB3FFF08-A1BC-4223-8A2D-B06AF46D1242}">
      <dgm:prSet/>
      <dgm:spPr/>
      <dgm:t>
        <a:bodyPr/>
        <a:lstStyle/>
        <a:p>
          <a:endParaRPr lang="fr-FR"/>
        </a:p>
      </dgm:t>
    </dgm:pt>
    <dgm:pt modelId="{A9594720-0033-4D26-9424-D5A7B5C63125}" type="sibTrans" cxnId="{BB3FFF08-A1BC-4223-8A2D-B06AF46D1242}">
      <dgm:prSet/>
      <dgm:spPr/>
      <dgm:t>
        <a:bodyPr/>
        <a:lstStyle/>
        <a:p>
          <a:endParaRPr lang="fr-FR"/>
        </a:p>
      </dgm:t>
    </dgm:pt>
    <dgm:pt modelId="{1C7C86AE-F716-4D69-9024-031EFDC1790A}">
      <dgm:prSet/>
      <dgm:spPr/>
      <dgm:t>
        <a:bodyPr/>
        <a:lstStyle/>
        <a:p>
          <a:r>
            <a:rPr lang="ar-MA" b="1" i="1" dirty="0" err="1" smtClean="0"/>
            <a:t>فيكوتسكي</a:t>
          </a:r>
          <a:endParaRPr lang="fr-FR" b="1" i="1" dirty="0"/>
        </a:p>
      </dgm:t>
    </dgm:pt>
    <dgm:pt modelId="{AC254906-F32C-4EE9-AFDD-76C0C99BA935}" type="parTrans" cxnId="{6D14CA43-66AF-419D-8134-FF484F748FA6}">
      <dgm:prSet/>
      <dgm:spPr/>
      <dgm:t>
        <a:bodyPr/>
        <a:lstStyle/>
        <a:p>
          <a:endParaRPr lang="fr-FR"/>
        </a:p>
      </dgm:t>
    </dgm:pt>
    <dgm:pt modelId="{2AF113E2-792E-4DBE-AD78-3F194F938A18}" type="sibTrans" cxnId="{6D14CA43-66AF-419D-8134-FF484F748FA6}">
      <dgm:prSet/>
      <dgm:spPr/>
      <dgm:t>
        <a:bodyPr/>
        <a:lstStyle/>
        <a:p>
          <a:endParaRPr lang="fr-FR"/>
        </a:p>
      </dgm:t>
    </dgm:pt>
    <dgm:pt modelId="{B1AF5A74-3535-4BC5-97C8-693A7D380FDD}" type="pres">
      <dgm:prSet presAssocID="{9BF8F14F-9692-4172-B8A9-B8AF1C3DBB2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7DE8E21-EAA1-4760-AE86-9CDE98FC231B}" type="pres">
      <dgm:prSet presAssocID="{64AEE071-47AB-440D-9EB5-12CE486D2184}" presName="root1" presStyleCnt="0"/>
      <dgm:spPr/>
    </dgm:pt>
    <dgm:pt modelId="{0438EF19-607B-4AD8-AA5F-DD51061FEAB4}" type="pres">
      <dgm:prSet presAssocID="{64AEE071-47AB-440D-9EB5-12CE486D2184}" presName="LevelOneTextNode" presStyleLbl="node0" presStyleIdx="0" presStyleCnt="1" custScaleY="44899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6AFCB79-A598-4A1B-BC00-C57C56E02A47}" type="pres">
      <dgm:prSet presAssocID="{64AEE071-47AB-440D-9EB5-12CE486D2184}" presName="level2hierChild" presStyleCnt="0"/>
      <dgm:spPr/>
    </dgm:pt>
    <dgm:pt modelId="{3EDCE9C3-9FDC-47A9-9671-B14B8F3B35F6}" type="pres">
      <dgm:prSet presAssocID="{713CCD97-11E1-4FE9-AF6B-2436718B207A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5E0EC14D-6967-473A-9A1C-BDD117A2D2DC}" type="pres">
      <dgm:prSet presAssocID="{713CCD97-11E1-4FE9-AF6B-2436718B207A}" presName="connTx" presStyleLbl="parChTrans1D2" presStyleIdx="0" presStyleCnt="2"/>
      <dgm:spPr/>
      <dgm:t>
        <a:bodyPr/>
        <a:lstStyle/>
        <a:p>
          <a:endParaRPr lang="fr-FR"/>
        </a:p>
      </dgm:t>
    </dgm:pt>
    <dgm:pt modelId="{0CF0F4FD-2329-4F0C-B080-8BB30B617F93}" type="pres">
      <dgm:prSet presAssocID="{38965F6E-49C4-4BEE-8D35-FE06EC498891}" presName="root2" presStyleCnt="0"/>
      <dgm:spPr/>
    </dgm:pt>
    <dgm:pt modelId="{1D1C9EE5-F091-41D9-AA61-D3349FD2F94C}" type="pres">
      <dgm:prSet presAssocID="{38965F6E-49C4-4BEE-8D35-FE06EC49889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A49DC40-6190-4C26-B53A-EA8995F37612}" type="pres">
      <dgm:prSet presAssocID="{38965F6E-49C4-4BEE-8D35-FE06EC498891}" presName="level3hierChild" presStyleCnt="0"/>
      <dgm:spPr/>
    </dgm:pt>
    <dgm:pt modelId="{E876776E-9328-4E3C-8A2C-9A8BA5AADE02}" type="pres">
      <dgm:prSet presAssocID="{C13EE0BB-4FCD-455F-82EA-4ABF1900F2BE}" presName="conn2-1" presStyleLbl="parChTrans1D3" presStyleIdx="0" presStyleCnt="4"/>
      <dgm:spPr/>
      <dgm:t>
        <a:bodyPr/>
        <a:lstStyle/>
        <a:p>
          <a:endParaRPr lang="fr-FR"/>
        </a:p>
      </dgm:t>
    </dgm:pt>
    <dgm:pt modelId="{03F76E87-FC09-4B8C-974E-38043233544D}" type="pres">
      <dgm:prSet presAssocID="{C13EE0BB-4FCD-455F-82EA-4ABF1900F2BE}" presName="connTx" presStyleLbl="parChTrans1D3" presStyleIdx="0" presStyleCnt="4"/>
      <dgm:spPr/>
      <dgm:t>
        <a:bodyPr/>
        <a:lstStyle/>
        <a:p>
          <a:endParaRPr lang="fr-FR"/>
        </a:p>
      </dgm:t>
    </dgm:pt>
    <dgm:pt modelId="{19A50182-065A-41E6-890D-600A24FB525E}" type="pres">
      <dgm:prSet presAssocID="{4ACBDF85-DDD1-4791-893E-2A3FDD8FA395}" presName="root2" presStyleCnt="0"/>
      <dgm:spPr/>
    </dgm:pt>
    <dgm:pt modelId="{75D11930-8B21-414D-A9F8-ECE309ECD6AF}" type="pres">
      <dgm:prSet presAssocID="{4ACBDF85-DDD1-4791-893E-2A3FDD8FA395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D7BFCE4-FA56-40B0-9FC8-88F941BEF1CE}" type="pres">
      <dgm:prSet presAssocID="{4ACBDF85-DDD1-4791-893E-2A3FDD8FA395}" presName="level3hierChild" presStyleCnt="0"/>
      <dgm:spPr/>
    </dgm:pt>
    <dgm:pt modelId="{FD2B4ABB-0FF0-436D-A33A-1B45118ED638}" type="pres">
      <dgm:prSet presAssocID="{25D0A782-CE12-4463-A6A2-D28764CFBD44}" presName="conn2-1" presStyleLbl="parChTrans1D3" presStyleIdx="1" presStyleCnt="4"/>
      <dgm:spPr/>
      <dgm:t>
        <a:bodyPr/>
        <a:lstStyle/>
        <a:p>
          <a:endParaRPr lang="fr-FR"/>
        </a:p>
      </dgm:t>
    </dgm:pt>
    <dgm:pt modelId="{27714CF2-B703-40BF-B090-75ABFC076A16}" type="pres">
      <dgm:prSet presAssocID="{25D0A782-CE12-4463-A6A2-D28764CFBD44}" presName="connTx" presStyleLbl="parChTrans1D3" presStyleIdx="1" presStyleCnt="4"/>
      <dgm:spPr/>
      <dgm:t>
        <a:bodyPr/>
        <a:lstStyle/>
        <a:p>
          <a:endParaRPr lang="fr-FR"/>
        </a:p>
      </dgm:t>
    </dgm:pt>
    <dgm:pt modelId="{D413C6DB-8E2A-4271-AD06-E3921DB89F70}" type="pres">
      <dgm:prSet presAssocID="{17C60384-0229-4652-8A06-7595284660A8}" presName="root2" presStyleCnt="0"/>
      <dgm:spPr/>
    </dgm:pt>
    <dgm:pt modelId="{5385D8B3-514D-4AD6-B525-660A6DD43476}" type="pres">
      <dgm:prSet presAssocID="{17C60384-0229-4652-8A06-7595284660A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7015AAA-DD05-46AB-B4A0-3F5118DD381B}" type="pres">
      <dgm:prSet presAssocID="{17C60384-0229-4652-8A06-7595284660A8}" presName="level3hierChild" presStyleCnt="0"/>
      <dgm:spPr/>
    </dgm:pt>
    <dgm:pt modelId="{E09CF6B4-88ED-4BBB-932D-0B1A68A45D80}" type="pres">
      <dgm:prSet presAssocID="{DEF97FCE-B74A-41A5-8EEB-68AF8085C2D9}" presName="conn2-1" presStyleLbl="parChTrans1D3" presStyleIdx="2" presStyleCnt="4"/>
      <dgm:spPr/>
      <dgm:t>
        <a:bodyPr/>
        <a:lstStyle/>
        <a:p>
          <a:endParaRPr lang="fr-FR"/>
        </a:p>
      </dgm:t>
    </dgm:pt>
    <dgm:pt modelId="{2EF973BA-CA1E-49B1-9F25-C6E9660E9323}" type="pres">
      <dgm:prSet presAssocID="{DEF97FCE-B74A-41A5-8EEB-68AF8085C2D9}" presName="connTx" presStyleLbl="parChTrans1D3" presStyleIdx="2" presStyleCnt="4"/>
      <dgm:spPr/>
      <dgm:t>
        <a:bodyPr/>
        <a:lstStyle/>
        <a:p>
          <a:endParaRPr lang="fr-FR"/>
        </a:p>
      </dgm:t>
    </dgm:pt>
    <dgm:pt modelId="{84E866DD-4A63-40F2-A88E-2643FF1D04E7}" type="pres">
      <dgm:prSet presAssocID="{D18B0BF8-65C8-42D8-8F7C-0DA9FF00AFCE}" presName="root2" presStyleCnt="0"/>
      <dgm:spPr/>
    </dgm:pt>
    <dgm:pt modelId="{DC47D633-DFB5-4498-92E8-A1FAB25748C8}" type="pres">
      <dgm:prSet presAssocID="{D18B0BF8-65C8-42D8-8F7C-0DA9FF00AFCE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00D838C-8801-41D6-B38E-224B83A12A1E}" type="pres">
      <dgm:prSet presAssocID="{D18B0BF8-65C8-42D8-8F7C-0DA9FF00AFCE}" presName="level3hierChild" presStyleCnt="0"/>
      <dgm:spPr/>
    </dgm:pt>
    <dgm:pt modelId="{E5F78BC0-62FF-4B54-8CAC-ED9DAE4327A7}" type="pres">
      <dgm:prSet presAssocID="{E9CA2764-F6D9-4AFA-8F15-EA997BB86634}" presName="conn2-1" presStyleLbl="parChTrans1D3" presStyleIdx="3" presStyleCnt="4"/>
      <dgm:spPr/>
      <dgm:t>
        <a:bodyPr/>
        <a:lstStyle/>
        <a:p>
          <a:endParaRPr lang="fr-FR"/>
        </a:p>
      </dgm:t>
    </dgm:pt>
    <dgm:pt modelId="{FDBF4664-6801-447B-B90B-B32C6137821E}" type="pres">
      <dgm:prSet presAssocID="{E9CA2764-F6D9-4AFA-8F15-EA997BB86634}" presName="connTx" presStyleLbl="parChTrans1D3" presStyleIdx="3" presStyleCnt="4"/>
      <dgm:spPr/>
      <dgm:t>
        <a:bodyPr/>
        <a:lstStyle/>
        <a:p>
          <a:endParaRPr lang="fr-FR"/>
        </a:p>
      </dgm:t>
    </dgm:pt>
    <dgm:pt modelId="{6FC804AC-32A7-4D5B-85E6-2D5ECBAE56A1}" type="pres">
      <dgm:prSet presAssocID="{7F25BBC2-E5C2-4632-8021-954E12420AF9}" presName="root2" presStyleCnt="0"/>
      <dgm:spPr/>
    </dgm:pt>
    <dgm:pt modelId="{C2DDE630-05E5-4B1A-A59F-EAFD4B6A07CA}" type="pres">
      <dgm:prSet presAssocID="{7F25BBC2-E5C2-4632-8021-954E12420AF9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59E663C-246A-475A-9ED2-36E896E5A822}" type="pres">
      <dgm:prSet presAssocID="{7F25BBC2-E5C2-4632-8021-954E12420AF9}" presName="level3hierChild" presStyleCnt="0"/>
      <dgm:spPr/>
    </dgm:pt>
    <dgm:pt modelId="{A2592B62-1D01-4504-84E5-BCD95AE4E588}" type="pres">
      <dgm:prSet presAssocID="{4A853523-73A5-4ACA-A3D6-3638FD3AB9FB}" presName="conn2-1" presStyleLbl="parChTrans1D4" presStyleIdx="0" presStyleCnt="2"/>
      <dgm:spPr/>
      <dgm:t>
        <a:bodyPr/>
        <a:lstStyle/>
        <a:p>
          <a:endParaRPr lang="fr-FR"/>
        </a:p>
      </dgm:t>
    </dgm:pt>
    <dgm:pt modelId="{4E8C6F04-475D-4978-A0FC-7E090FFCBC00}" type="pres">
      <dgm:prSet presAssocID="{4A853523-73A5-4ACA-A3D6-3638FD3AB9FB}" presName="connTx" presStyleLbl="parChTrans1D4" presStyleIdx="0" presStyleCnt="2"/>
      <dgm:spPr/>
      <dgm:t>
        <a:bodyPr/>
        <a:lstStyle/>
        <a:p>
          <a:endParaRPr lang="fr-FR"/>
        </a:p>
      </dgm:t>
    </dgm:pt>
    <dgm:pt modelId="{A3FB9D0F-B7C3-472A-B12E-3706453272B3}" type="pres">
      <dgm:prSet presAssocID="{BA1359E4-98BE-49DD-9115-923C8B930309}" presName="root2" presStyleCnt="0"/>
      <dgm:spPr/>
    </dgm:pt>
    <dgm:pt modelId="{7771B001-5BB5-4945-BE78-C2EC3E8D14E2}" type="pres">
      <dgm:prSet presAssocID="{BA1359E4-98BE-49DD-9115-923C8B930309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0F0821B-5257-47E0-B2C4-A14009DE190C}" type="pres">
      <dgm:prSet presAssocID="{BA1359E4-98BE-49DD-9115-923C8B930309}" presName="level3hierChild" presStyleCnt="0"/>
      <dgm:spPr/>
    </dgm:pt>
    <dgm:pt modelId="{8EE4B63C-9FBF-4799-B925-EB7BDA63157D}" type="pres">
      <dgm:prSet presAssocID="{AC254906-F32C-4EE9-AFDD-76C0C99BA935}" presName="conn2-1" presStyleLbl="parChTrans1D4" presStyleIdx="1" presStyleCnt="2"/>
      <dgm:spPr/>
      <dgm:t>
        <a:bodyPr/>
        <a:lstStyle/>
        <a:p>
          <a:endParaRPr lang="fr-FR"/>
        </a:p>
      </dgm:t>
    </dgm:pt>
    <dgm:pt modelId="{D597DF8C-9614-412D-9BE8-6500738778A8}" type="pres">
      <dgm:prSet presAssocID="{AC254906-F32C-4EE9-AFDD-76C0C99BA935}" presName="connTx" presStyleLbl="parChTrans1D4" presStyleIdx="1" presStyleCnt="2"/>
      <dgm:spPr/>
      <dgm:t>
        <a:bodyPr/>
        <a:lstStyle/>
        <a:p>
          <a:endParaRPr lang="fr-FR"/>
        </a:p>
      </dgm:t>
    </dgm:pt>
    <dgm:pt modelId="{DDB6C020-30F0-4E05-A772-C5265B5F8A72}" type="pres">
      <dgm:prSet presAssocID="{1C7C86AE-F716-4D69-9024-031EFDC1790A}" presName="root2" presStyleCnt="0"/>
      <dgm:spPr/>
    </dgm:pt>
    <dgm:pt modelId="{124FC77E-7DD9-44B4-A2A6-4B4233C918D2}" type="pres">
      <dgm:prSet presAssocID="{1C7C86AE-F716-4D69-9024-031EFDC1790A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4B550F3-4D21-4239-97D4-91647D2C65E5}" type="pres">
      <dgm:prSet presAssocID="{1C7C86AE-F716-4D69-9024-031EFDC1790A}" presName="level3hierChild" presStyleCnt="0"/>
      <dgm:spPr/>
    </dgm:pt>
    <dgm:pt modelId="{70C20D69-12B7-47C5-ADB9-FD109E4ECB12}" type="pres">
      <dgm:prSet presAssocID="{5C6652A4-FBE3-44D6-83B6-AEE22989FEC0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BAAD2F51-B876-441B-B1FB-D15150EBFF10}" type="pres">
      <dgm:prSet presAssocID="{5C6652A4-FBE3-44D6-83B6-AEE22989FEC0}" presName="connTx" presStyleLbl="parChTrans1D2" presStyleIdx="1" presStyleCnt="2"/>
      <dgm:spPr/>
      <dgm:t>
        <a:bodyPr/>
        <a:lstStyle/>
        <a:p>
          <a:endParaRPr lang="fr-FR"/>
        </a:p>
      </dgm:t>
    </dgm:pt>
    <dgm:pt modelId="{6DC82C52-8616-4141-85FE-853AF0D886F3}" type="pres">
      <dgm:prSet presAssocID="{7FCA322E-6418-4B7F-BBC4-743EF7B111FD}" presName="root2" presStyleCnt="0"/>
      <dgm:spPr/>
    </dgm:pt>
    <dgm:pt modelId="{248CC5C8-0AC6-4E7E-A053-9B81B892499E}" type="pres">
      <dgm:prSet presAssocID="{7FCA322E-6418-4B7F-BBC4-743EF7B111F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B030168-930C-4F48-92B7-8D9DB6E3074D}" type="pres">
      <dgm:prSet presAssocID="{7FCA322E-6418-4B7F-BBC4-743EF7B111FD}" presName="level3hierChild" presStyleCnt="0"/>
      <dgm:spPr/>
    </dgm:pt>
  </dgm:ptLst>
  <dgm:cxnLst>
    <dgm:cxn modelId="{A02573E0-B2B9-470E-B0FF-0251B8233368}" type="presOf" srcId="{AC254906-F32C-4EE9-AFDD-76C0C99BA935}" destId="{D597DF8C-9614-412D-9BE8-6500738778A8}" srcOrd="1" destOrd="0" presId="urn:microsoft.com/office/officeart/2005/8/layout/hierarchy2"/>
    <dgm:cxn modelId="{DA3E4AEF-C5CF-4744-AC67-39CE8B6B846E}" type="presOf" srcId="{E9CA2764-F6D9-4AFA-8F15-EA997BB86634}" destId="{FDBF4664-6801-447B-B90B-B32C6137821E}" srcOrd="1" destOrd="0" presId="urn:microsoft.com/office/officeart/2005/8/layout/hierarchy2"/>
    <dgm:cxn modelId="{46888068-4EBA-430E-8084-43E7B1269FA7}" srcId="{38965F6E-49C4-4BEE-8D35-FE06EC498891}" destId="{4ACBDF85-DDD1-4791-893E-2A3FDD8FA395}" srcOrd="0" destOrd="0" parTransId="{C13EE0BB-4FCD-455F-82EA-4ABF1900F2BE}" sibTransId="{9D310236-6AD2-4EE1-AD14-186BE0BD3158}"/>
    <dgm:cxn modelId="{C2A4FC4C-F26E-4687-9D83-58009FC40826}" type="presOf" srcId="{713CCD97-11E1-4FE9-AF6B-2436718B207A}" destId="{5E0EC14D-6967-473A-9A1C-BDD117A2D2DC}" srcOrd="1" destOrd="0" presId="urn:microsoft.com/office/officeart/2005/8/layout/hierarchy2"/>
    <dgm:cxn modelId="{EBDF6ED5-FEB3-4BAD-B740-29790CE3F7BA}" type="presOf" srcId="{5C6652A4-FBE3-44D6-83B6-AEE22989FEC0}" destId="{70C20D69-12B7-47C5-ADB9-FD109E4ECB12}" srcOrd="0" destOrd="0" presId="urn:microsoft.com/office/officeart/2005/8/layout/hierarchy2"/>
    <dgm:cxn modelId="{4AAF1AA0-794D-4318-88B4-28BA62E74678}" srcId="{64AEE071-47AB-440D-9EB5-12CE486D2184}" destId="{38965F6E-49C4-4BEE-8D35-FE06EC498891}" srcOrd="0" destOrd="0" parTransId="{713CCD97-11E1-4FE9-AF6B-2436718B207A}" sibTransId="{A1EE1324-6D3C-49F0-BF3D-D07E821C80E7}"/>
    <dgm:cxn modelId="{CB83953C-2540-4B90-B6A2-682D5B74CD56}" type="presOf" srcId="{E9CA2764-F6D9-4AFA-8F15-EA997BB86634}" destId="{E5F78BC0-62FF-4B54-8CAC-ED9DAE4327A7}" srcOrd="0" destOrd="0" presId="urn:microsoft.com/office/officeart/2005/8/layout/hierarchy2"/>
    <dgm:cxn modelId="{7E4CCC94-3000-4D76-8BD6-879657CE2B75}" type="presOf" srcId="{4ACBDF85-DDD1-4791-893E-2A3FDD8FA395}" destId="{75D11930-8B21-414D-A9F8-ECE309ECD6AF}" srcOrd="0" destOrd="0" presId="urn:microsoft.com/office/officeart/2005/8/layout/hierarchy2"/>
    <dgm:cxn modelId="{F4AD0B36-7F77-468A-8ACA-29DD5748CA4D}" type="presOf" srcId="{BA1359E4-98BE-49DD-9115-923C8B930309}" destId="{7771B001-5BB5-4945-BE78-C2EC3E8D14E2}" srcOrd="0" destOrd="0" presId="urn:microsoft.com/office/officeart/2005/8/layout/hierarchy2"/>
    <dgm:cxn modelId="{36AFE071-27A3-4F9C-B41B-01116B5DEECD}" type="presOf" srcId="{25D0A782-CE12-4463-A6A2-D28764CFBD44}" destId="{27714CF2-B703-40BF-B090-75ABFC076A16}" srcOrd="1" destOrd="0" presId="urn:microsoft.com/office/officeart/2005/8/layout/hierarchy2"/>
    <dgm:cxn modelId="{4C403861-C343-4941-90DC-F398082C8A1A}" type="presOf" srcId="{64AEE071-47AB-440D-9EB5-12CE486D2184}" destId="{0438EF19-607B-4AD8-AA5F-DD51061FEAB4}" srcOrd="0" destOrd="0" presId="urn:microsoft.com/office/officeart/2005/8/layout/hierarchy2"/>
    <dgm:cxn modelId="{367E6BC2-781E-40C4-8FA7-CCF932CEC5FC}" type="presOf" srcId="{5C6652A4-FBE3-44D6-83B6-AEE22989FEC0}" destId="{BAAD2F51-B876-441B-B1FB-D15150EBFF10}" srcOrd="1" destOrd="0" presId="urn:microsoft.com/office/officeart/2005/8/layout/hierarchy2"/>
    <dgm:cxn modelId="{B68A6E81-531C-4574-98B6-3126710D6A1A}" srcId="{38965F6E-49C4-4BEE-8D35-FE06EC498891}" destId="{17C60384-0229-4652-8A06-7595284660A8}" srcOrd="1" destOrd="0" parTransId="{25D0A782-CE12-4463-A6A2-D28764CFBD44}" sibTransId="{74A495CD-B520-47DC-8EC3-7D9EDA969C80}"/>
    <dgm:cxn modelId="{688E85FB-F969-4D7F-87FF-06D066784C5D}" type="presOf" srcId="{7F25BBC2-E5C2-4632-8021-954E12420AF9}" destId="{C2DDE630-05E5-4B1A-A59F-EAFD4B6A07CA}" srcOrd="0" destOrd="0" presId="urn:microsoft.com/office/officeart/2005/8/layout/hierarchy2"/>
    <dgm:cxn modelId="{7F8367D8-6899-4BB9-9EE5-FE52A22EE85D}" type="presOf" srcId="{713CCD97-11E1-4FE9-AF6B-2436718B207A}" destId="{3EDCE9C3-9FDC-47A9-9671-B14B8F3B35F6}" srcOrd="0" destOrd="0" presId="urn:microsoft.com/office/officeart/2005/8/layout/hierarchy2"/>
    <dgm:cxn modelId="{F678B198-D993-45C7-9CE1-94D3754AA06A}" type="presOf" srcId="{7FCA322E-6418-4B7F-BBC4-743EF7B111FD}" destId="{248CC5C8-0AC6-4E7E-A053-9B81B892499E}" srcOrd="0" destOrd="0" presId="urn:microsoft.com/office/officeart/2005/8/layout/hierarchy2"/>
    <dgm:cxn modelId="{48557035-393C-408A-A0A4-765E171D2FC4}" srcId="{64AEE071-47AB-440D-9EB5-12CE486D2184}" destId="{7FCA322E-6418-4B7F-BBC4-743EF7B111FD}" srcOrd="1" destOrd="0" parTransId="{5C6652A4-FBE3-44D6-83B6-AEE22989FEC0}" sibTransId="{768B83B7-97AA-4996-8466-1AD5EF834C68}"/>
    <dgm:cxn modelId="{6D14CA43-66AF-419D-8134-FF484F748FA6}" srcId="{7F25BBC2-E5C2-4632-8021-954E12420AF9}" destId="{1C7C86AE-F716-4D69-9024-031EFDC1790A}" srcOrd="1" destOrd="0" parTransId="{AC254906-F32C-4EE9-AFDD-76C0C99BA935}" sibTransId="{2AF113E2-792E-4DBE-AD78-3F194F938A18}"/>
    <dgm:cxn modelId="{6B0A14BC-D30A-4C26-8763-89D6DADC0790}" type="presOf" srcId="{4A853523-73A5-4ACA-A3D6-3638FD3AB9FB}" destId="{A2592B62-1D01-4504-84E5-BCD95AE4E588}" srcOrd="0" destOrd="0" presId="urn:microsoft.com/office/officeart/2005/8/layout/hierarchy2"/>
    <dgm:cxn modelId="{A3E42578-8084-4C2F-8FCB-A561A8F4817E}" type="presOf" srcId="{25D0A782-CE12-4463-A6A2-D28764CFBD44}" destId="{FD2B4ABB-0FF0-436D-A33A-1B45118ED638}" srcOrd="0" destOrd="0" presId="urn:microsoft.com/office/officeart/2005/8/layout/hierarchy2"/>
    <dgm:cxn modelId="{5ADC79DD-F0EF-4B4D-840C-7715747F10B3}" type="presOf" srcId="{4A853523-73A5-4ACA-A3D6-3638FD3AB9FB}" destId="{4E8C6F04-475D-4978-A0FC-7E090FFCBC00}" srcOrd="1" destOrd="0" presId="urn:microsoft.com/office/officeart/2005/8/layout/hierarchy2"/>
    <dgm:cxn modelId="{29F32214-437B-4328-BF3A-251963B70B0C}" type="presOf" srcId="{D18B0BF8-65C8-42D8-8F7C-0DA9FF00AFCE}" destId="{DC47D633-DFB5-4498-92E8-A1FAB25748C8}" srcOrd="0" destOrd="0" presId="urn:microsoft.com/office/officeart/2005/8/layout/hierarchy2"/>
    <dgm:cxn modelId="{1B296985-DDEC-457D-BA7D-FAE6B486140F}" type="presOf" srcId="{DEF97FCE-B74A-41A5-8EEB-68AF8085C2D9}" destId="{E09CF6B4-88ED-4BBB-932D-0B1A68A45D80}" srcOrd="0" destOrd="0" presId="urn:microsoft.com/office/officeart/2005/8/layout/hierarchy2"/>
    <dgm:cxn modelId="{A7328C3E-E376-4812-BAD0-16B2590C4DF2}" type="presOf" srcId="{9BF8F14F-9692-4172-B8A9-B8AF1C3DBB26}" destId="{B1AF5A74-3535-4BC5-97C8-693A7D380FDD}" srcOrd="0" destOrd="0" presId="urn:microsoft.com/office/officeart/2005/8/layout/hierarchy2"/>
    <dgm:cxn modelId="{41C26EFD-24C7-4A29-82D7-CF050BBB4FE9}" type="presOf" srcId="{C13EE0BB-4FCD-455F-82EA-4ABF1900F2BE}" destId="{03F76E87-FC09-4B8C-974E-38043233544D}" srcOrd="1" destOrd="0" presId="urn:microsoft.com/office/officeart/2005/8/layout/hierarchy2"/>
    <dgm:cxn modelId="{05CB6087-32C2-4A0A-8FB4-AE09B4BAF872}" type="presOf" srcId="{C13EE0BB-4FCD-455F-82EA-4ABF1900F2BE}" destId="{E876776E-9328-4E3C-8A2C-9A8BA5AADE02}" srcOrd="0" destOrd="0" presId="urn:microsoft.com/office/officeart/2005/8/layout/hierarchy2"/>
    <dgm:cxn modelId="{BB3FFF08-A1BC-4223-8A2D-B06AF46D1242}" srcId="{7F25BBC2-E5C2-4632-8021-954E12420AF9}" destId="{BA1359E4-98BE-49DD-9115-923C8B930309}" srcOrd="0" destOrd="0" parTransId="{4A853523-73A5-4ACA-A3D6-3638FD3AB9FB}" sibTransId="{A9594720-0033-4D26-9424-D5A7B5C63125}"/>
    <dgm:cxn modelId="{BC04FFFD-66FA-4BD2-8A48-97A3674ADA31}" srcId="{38965F6E-49C4-4BEE-8D35-FE06EC498891}" destId="{7F25BBC2-E5C2-4632-8021-954E12420AF9}" srcOrd="3" destOrd="0" parTransId="{E9CA2764-F6D9-4AFA-8F15-EA997BB86634}" sibTransId="{CC9FB372-AC21-4E41-9DF6-BFB0BBDFE4D0}"/>
    <dgm:cxn modelId="{8EDF23EF-648E-4918-8664-3D35A603E4DF}" type="presOf" srcId="{1C7C86AE-F716-4D69-9024-031EFDC1790A}" destId="{124FC77E-7DD9-44B4-A2A6-4B4233C918D2}" srcOrd="0" destOrd="0" presId="urn:microsoft.com/office/officeart/2005/8/layout/hierarchy2"/>
    <dgm:cxn modelId="{96C94309-A4BE-40E3-98AC-291E066DE178}" srcId="{38965F6E-49C4-4BEE-8D35-FE06EC498891}" destId="{D18B0BF8-65C8-42D8-8F7C-0DA9FF00AFCE}" srcOrd="2" destOrd="0" parTransId="{DEF97FCE-B74A-41A5-8EEB-68AF8085C2D9}" sibTransId="{767B4A82-9902-48CF-B3B7-BAEBF48B12F3}"/>
    <dgm:cxn modelId="{5BBCD7A8-2918-45DC-A7B7-5B8AFA3E9596}" type="presOf" srcId="{17C60384-0229-4652-8A06-7595284660A8}" destId="{5385D8B3-514D-4AD6-B525-660A6DD43476}" srcOrd="0" destOrd="0" presId="urn:microsoft.com/office/officeart/2005/8/layout/hierarchy2"/>
    <dgm:cxn modelId="{AD1E427C-FE27-4E9D-8F61-434C782212A7}" type="presOf" srcId="{AC254906-F32C-4EE9-AFDD-76C0C99BA935}" destId="{8EE4B63C-9FBF-4799-B925-EB7BDA63157D}" srcOrd="0" destOrd="0" presId="urn:microsoft.com/office/officeart/2005/8/layout/hierarchy2"/>
    <dgm:cxn modelId="{B4A13C68-6BB2-4302-8FB4-F40CC20AC5EC}" type="presOf" srcId="{38965F6E-49C4-4BEE-8D35-FE06EC498891}" destId="{1D1C9EE5-F091-41D9-AA61-D3349FD2F94C}" srcOrd="0" destOrd="0" presId="urn:microsoft.com/office/officeart/2005/8/layout/hierarchy2"/>
    <dgm:cxn modelId="{CA1BBB29-E749-482C-A63B-9DB1C30E70C6}" srcId="{9BF8F14F-9692-4172-B8A9-B8AF1C3DBB26}" destId="{64AEE071-47AB-440D-9EB5-12CE486D2184}" srcOrd="0" destOrd="0" parTransId="{41BA9AB5-0C68-48E9-9057-BA8D1D9A3D02}" sibTransId="{4AEE5BD8-0024-4E47-B3B0-83AAB3E9B412}"/>
    <dgm:cxn modelId="{DA8A6A47-269C-4583-B387-A94F6BF933CF}" type="presOf" srcId="{DEF97FCE-B74A-41A5-8EEB-68AF8085C2D9}" destId="{2EF973BA-CA1E-49B1-9F25-C6E9660E9323}" srcOrd="1" destOrd="0" presId="urn:microsoft.com/office/officeart/2005/8/layout/hierarchy2"/>
    <dgm:cxn modelId="{31029BA3-5E69-4888-A4EB-6307A29109B7}" type="presParOf" srcId="{B1AF5A74-3535-4BC5-97C8-693A7D380FDD}" destId="{F7DE8E21-EAA1-4760-AE86-9CDE98FC231B}" srcOrd="0" destOrd="0" presId="urn:microsoft.com/office/officeart/2005/8/layout/hierarchy2"/>
    <dgm:cxn modelId="{E5B18F9E-1A7A-479E-9493-8A0DB7445A87}" type="presParOf" srcId="{F7DE8E21-EAA1-4760-AE86-9CDE98FC231B}" destId="{0438EF19-607B-4AD8-AA5F-DD51061FEAB4}" srcOrd="0" destOrd="0" presId="urn:microsoft.com/office/officeart/2005/8/layout/hierarchy2"/>
    <dgm:cxn modelId="{0F60390C-7A29-4678-8A0E-2BF512DEAA8F}" type="presParOf" srcId="{F7DE8E21-EAA1-4760-AE86-9CDE98FC231B}" destId="{E6AFCB79-A598-4A1B-BC00-C57C56E02A47}" srcOrd="1" destOrd="0" presId="urn:microsoft.com/office/officeart/2005/8/layout/hierarchy2"/>
    <dgm:cxn modelId="{F62935B0-BEC9-4A31-91D5-561927DCF533}" type="presParOf" srcId="{E6AFCB79-A598-4A1B-BC00-C57C56E02A47}" destId="{3EDCE9C3-9FDC-47A9-9671-B14B8F3B35F6}" srcOrd="0" destOrd="0" presId="urn:microsoft.com/office/officeart/2005/8/layout/hierarchy2"/>
    <dgm:cxn modelId="{BC6B2A0D-0A45-4D53-859C-DBF7D31CB143}" type="presParOf" srcId="{3EDCE9C3-9FDC-47A9-9671-B14B8F3B35F6}" destId="{5E0EC14D-6967-473A-9A1C-BDD117A2D2DC}" srcOrd="0" destOrd="0" presId="urn:microsoft.com/office/officeart/2005/8/layout/hierarchy2"/>
    <dgm:cxn modelId="{12E2E46A-AE38-42E9-99FA-6E0715F3715F}" type="presParOf" srcId="{E6AFCB79-A598-4A1B-BC00-C57C56E02A47}" destId="{0CF0F4FD-2329-4F0C-B080-8BB30B617F93}" srcOrd="1" destOrd="0" presId="urn:microsoft.com/office/officeart/2005/8/layout/hierarchy2"/>
    <dgm:cxn modelId="{93757EF5-C353-4E1E-8065-2A4DE68FBEC9}" type="presParOf" srcId="{0CF0F4FD-2329-4F0C-B080-8BB30B617F93}" destId="{1D1C9EE5-F091-41D9-AA61-D3349FD2F94C}" srcOrd="0" destOrd="0" presId="urn:microsoft.com/office/officeart/2005/8/layout/hierarchy2"/>
    <dgm:cxn modelId="{067D58AA-875A-4574-ABF7-1621AD2790F9}" type="presParOf" srcId="{0CF0F4FD-2329-4F0C-B080-8BB30B617F93}" destId="{AA49DC40-6190-4C26-B53A-EA8995F37612}" srcOrd="1" destOrd="0" presId="urn:microsoft.com/office/officeart/2005/8/layout/hierarchy2"/>
    <dgm:cxn modelId="{A080904B-22C4-423A-93BF-63140BCC0FBD}" type="presParOf" srcId="{AA49DC40-6190-4C26-B53A-EA8995F37612}" destId="{E876776E-9328-4E3C-8A2C-9A8BA5AADE02}" srcOrd="0" destOrd="0" presId="urn:microsoft.com/office/officeart/2005/8/layout/hierarchy2"/>
    <dgm:cxn modelId="{AC21260D-ECCE-4B08-A096-19F2AC493655}" type="presParOf" srcId="{E876776E-9328-4E3C-8A2C-9A8BA5AADE02}" destId="{03F76E87-FC09-4B8C-974E-38043233544D}" srcOrd="0" destOrd="0" presId="urn:microsoft.com/office/officeart/2005/8/layout/hierarchy2"/>
    <dgm:cxn modelId="{E30D0435-B530-4280-A85E-2F58806A31A0}" type="presParOf" srcId="{AA49DC40-6190-4C26-B53A-EA8995F37612}" destId="{19A50182-065A-41E6-890D-600A24FB525E}" srcOrd="1" destOrd="0" presId="urn:microsoft.com/office/officeart/2005/8/layout/hierarchy2"/>
    <dgm:cxn modelId="{2F4B6C03-5E25-4F2E-976B-9561166D48EE}" type="presParOf" srcId="{19A50182-065A-41E6-890D-600A24FB525E}" destId="{75D11930-8B21-414D-A9F8-ECE309ECD6AF}" srcOrd="0" destOrd="0" presId="urn:microsoft.com/office/officeart/2005/8/layout/hierarchy2"/>
    <dgm:cxn modelId="{8609A98F-F122-4C50-817D-47F49C5B5E09}" type="presParOf" srcId="{19A50182-065A-41E6-890D-600A24FB525E}" destId="{5D7BFCE4-FA56-40B0-9FC8-88F941BEF1CE}" srcOrd="1" destOrd="0" presId="urn:microsoft.com/office/officeart/2005/8/layout/hierarchy2"/>
    <dgm:cxn modelId="{8376851D-3D1B-48E5-888C-CD018CE9B045}" type="presParOf" srcId="{AA49DC40-6190-4C26-B53A-EA8995F37612}" destId="{FD2B4ABB-0FF0-436D-A33A-1B45118ED638}" srcOrd="2" destOrd="0" presId="urn:microsoft.com/office/officeart/2005/8/layout/hierarchy2"/>
    <dgm:cxn modelId="{8C08F427-FA49-488E-B686-5641085D5F09}" type="presParOf" srcId="{FD2B4ABB-0FF0-436D-A33A-1B45118ED638}" destId="{27714CF2-B703-40BF-B090-75ABFC076A16}" srcOrd="0" destOrd="0" presId="urn:microsoft.com/office/officeart/2005/8/layout/hierarchy2"/>
    <dgm:cxn modelId="{1FEA6519-8316-43B5-A869-896DC3618408}" type="presParOf" srcId="{AA49DC40-6190-4C26-B53A-EA8995F37612}" destId="{D413C6DB-8E2A-4271-AD06-E3921DB89F70}" srcOrd="3" destOrd="0" presId="urn:microsoft.com/office/officeart/2005/8/layout/hierarchy2"/>
    <dgm:cxn modelId="{1D64FA1E-FC42-4353-805B-3F9FEF77754C}" type="presParOf" srcId="{D413C6DB-8E2A-4271-AD06-E3921DB89F70}" destId="{5385D8B3-514D-4AD6-B525-660A6DD43476}" srcOrd="0" destOrd="0" presId="urn:microsoft.com/office/officeart/2005/8/layout/hierarchy2"/>
    <dgm:cxn modelId="{E8BE51DA-1959-43A4-93A2-A59257BF57F1}" type="presParOf" srcId="{D413C6DB-8E2A-4271-AD06-E3921DB89F70}" destId="{E7015AAA-DD05-46AB-B4A0-3F5118DD381B}" srcOrd="1" destOrd="0" presId="urn:microsoft.com/office/officeart/2005/8/layout/hierarchy2"/>
    <dgm:cxn modelId="{AA3C991F-B6FA-4EFB-9FAA-1995430BB7A7}" type="presParOf" srcId="{AA49DC40-6190-4C26-B53A-EA8995F37612}" destId="{E09CF6B4-88ED-4BBB-932D-0B1A68A45D80}" srcOrd="4" destOrd="0" presId="urn:microsoft.com/office/officeart/2005/8/layout/hierarchy2"/>
    <dgm:cxn modelId="{C9CD70B7-2CD6-4D49-941C-88921C474A32}" type="presParOf" srcId="{E09CF6B4-88ED-4BBB-932D-0B1A68A45D80}" destId="{2EF973BA-CA1E-49B1-9F25-C6E9660E9323}" srcOrd="0" destOrd="0" presId="urn:microsoft.com/office/officeart/2005/8/layout/hierarchy2"/>
    <dgm:cxn modelId="{43D0DBEE-5662-4CD8-9DA1-6CC660F98D44}" type="presParOf" srcId="{AA49DC40-6190-4C26-B53A-EA8995F37612}" destId="{84E866DD-4A63-40F2-A88E-2643FF1D04E7}" srcOrd="5" destOrd="0" presId="urn:microsoft.com/office/officeart/2005/8/layout/hierarchy2"/>
    <dgm:cxn modelId="{06E802A8-C25D-40D3-8686-A35D479CD821}" type="presParOf" srcId="{84E866DD-4A63-40F2-A88E-2643FF1D04E7}" destId="{DC47D633-DFB5-4498-92E8-A1FAB25748C8}" srcOrd="0" destOrd="0" presId="urn:microsoft.com/office/officeart/2005/8/layout/hierarchy2"/>
    <dgm:cxn modelId="{5AA3D7B2-F3EB-48C2-8DC3-E0031C421874}" type="presParOf" srcId="{84E866DD-4A63-40F2-A88E-2643FF1D04E7}" destId="{200D838C-8801-41D6-B38E-224B83A12A1E}" srcOrd="1" destOrd="0" presId="urn:microsoft.com/office/officeart/2005/8/layout/hierarchy2"/>
    <dgm:cxn modelId="{D30457C8-B192-45B1-88D1-6D05B41E7158}" type="presParOf" srcId="{AA49DC40-6190-4C26-B53A-EA8995F37612}" destId="{E5F78BC0-62FF-4B54-8CAC-ED9DAE4327A7}" srcOrd="6" destOrd="0" presId="urn:microsoft.com/office/officeart/2005/8/layout/hierarchy2"/>
    <dgm:cxn modelId="{9D508F0B-E779-4202-A94E-B0B2B8AB7C1A}" type="presParOf" srcId="{E5F78BC0-62FF-4B54-8CAC-ED9DAE4327A7}" destId="{FDBF4664-6801-447B-B90B-B32C6137821E}" srcOrd="0" destOrd="0" presId="urn:microsoft.com/office/officeart/2005/8/layout/hierarchy2"/>
    <dgm:cxn modelId="{8648351A-CE68-48C2-B31E-DE285CDF9C8C}" type="presParOf" srcId="{AA49DC40-6190-4C26-B53A-EA8995F37612}" destId="{6FC804AC-32A7-4D5B-85E6-2D5ECBAE56A1}" srcOrd="7" destOrd="0" presId="urn:microsoft.com/office/officeart/2005/8/layout/hierarchy2"/>
    <dgm:cxn modelId="{8BE1457A-C3CA-449A-AF8A-9FEB0C8B40FE}" type="presParOf" srcId="{6FC804AC-32A7-4D5B-85E6-2D5ECBAE56A1}" destId="{C2DDE630-05E5-4B1A-A59F-EAFD4B6A07CA}" srcOrd="0" destOrd="0" presId="urn:microsoft.com/office/officeart/2005/8/layout/hierarchy2"/>
    <dgm:cxn modelId="{5B0F31D4-C993-4B0B-8CD9-CE899641BEB2}" type="presParOf" srcId="{6FC804AC-32A7-4D5B-85E6-2D5ECBAE56A1}" destId="{459E663C-246A-475A-9ED2-36E896E5A822}" srcOrd="1" destOrd="0" presId="urn:microsoft.com/office/officeart/2005/8/layout/hierarchy2"/>
    <dgm:cxn modelId="{248C5B71-0105-4F14-ACCD-EEACECA63145}" type="presParOf" srcId="{459E663C-246A-475A-9ED2-36E896E5A822}" destId="{A2592B62-1D01-4504-84E5-BCD95AE4E588}" srcOrd="0" destOrd="0" presId="urn:microsoft.com/office/officeart/2005/8/layout/hierarchy2"/>
    <dgm:cxn modelId="{D1EF8F68-106B-4630-82AC-F9ADF257C8DA}" type="presParOf" srcId="{A2592B62-1D01-4504-84E5-BCD95AE4E588}" destId="{4E8C6F04-475D-4978-A0FC-7E090FFCBC00}" srcOrd="0" destOrd="0" presId="urn:microsoft.com/office/officeart/2005/8/layout/hierarchy2"/>
    <dgm:cxn modelId="{741691C8-C913-401E-9915-E3A2F59C4F60}" type="presParOf" srcId="{459E663C-246A-475A-9ED2-36E896E5A822}" destId="{A3FB9D0F-B7C3-472A-B12E-3706453272B3}" srcOrd="1" destOrd="0" presId="urn:microsoft.com/office/officeart/2005/8/layout/hierarchy2"/>
    <dgm:cxn modelId="{64EE055C-7BB8-48D7-ACDF-99B25A9219D9}" type="presParOf" srcId="{A3FB9D0F-B7C3-472A-B12E-3706453272B3}" destId="{7771B001-5BB5-4945-BE78-C2EC3E8D14E2}" srcOrd="0" destOrd="0" presId="urn:microsoft.com/office/officeart/2005/8/layout/hierarchy2"/>
    <dgm:cxn modelId="{FD64F8FC-1D6A-4E0C-9F1F-02D5E2AFD766}" type="presParOf" srcId="{A3FB9D0F-B7C3-472A-B12E-3706453272B3}" destId="{20F0821B-5257-47E0-B2C4-A14009DE190C}" srcOrd="1" destOrd="0" presId="urn:microsoft.com/office/officeart/2005/8/layout/hierarchy2"/>
    <dgm:cxn modelId="{BB2C2804-66F3-4C2A-BB27-9AA44C213F91}" type="presParOf" srcId="{459E663C-246A-475A-9ED2-36E896E5A822}" destId="{8EE4B63C-9FBF-4799-B925-EB7BDA63157D}" srcOrd="2" destOrd="0" presId="urn:microsoft.com/office/officeart/2005/8/layout/hierarchy2"/>
    <dgm:cxn modelId="{EFF83AC3-D316-486F-824B-B74D84553FD9}" type="presParOf" srcId="{8EE4B63C-9FBF-4799-B925-EB7BDA63157D}" destId="{D597DF8C-9614-412D-9BE8-6500738778A8}" srcOrd="0" destOrd="0" presId="urn:microsoft.com/office/officeart/2005/8/layout/hierarchy2"/>
    <dgm:cxn modelId="{C60F12F6-8862-43AA-8481-72C4D91FBF2F}" type="presParOf" srcId="{459E663C-246A-475A-9ED2-36E896E5A822}" destId="{DDB6C020-30F0-4E05-A772-C5265B5F8A72}" srcOrd="3" destOrd="0" presId="urn:microsoft.com/office/officeart/2005/8/layout/hierarchy2"/>
    <dgm:cxn modelId="{074C2E55-54CA-40A7-AF32-0AD69BD1EFFD}" type="presParOf" srcId="{DDB6C020-30F0-4E05-A772-C5265B5F8A72}" destId="{124FC77E-7DD9-44B4-A2A6-4B4233C918D2}" srcOrd="0" destOrd="0" presId="urn:microsoft.com/office/officeart/2005/8/layout/hierarchy2"/>
    <dgm:cxn modelId="{1674D91A-1E64-4A7B-908D-A415D9EC35AC}" type="presParOf" srcId="{DDB6C020-30F0-4E05-A772-C5265B5F8A72}" destId="{94B550F3-4D21-4239-97D4-91647D2C65E5}" srcOrd="1" destOrd="0" presId="urn:microsoft.com/office/officeart/2005/8/layout/hierarchy2"/>
    <dgm:cxn modelId="{07B7A949-CDAF-40F0-80EC-3DC2F314D7C9}" type="presParOf" srcId="{E6AFCB79-A598-4A1B-BC00-C57C56E02A47}" destId="{70C20D69-12B7-47C5-ADB9-FD109E4ECB12}" srcOrd="2" destOrd="0" presId="urn:microsoft.com/office/officeart/2005/8/layout/hierarchy2"/>
    <dgm:cxn modelId="{9A0FFC84-C227-400E-B3D2-757AFD585749}" type="presParOf" srcId="{70C20D69-12B7-47C5-ADB9-FD109E4ECB12}" destId="{BAAD2F51-B876-441B-B1FB-D15150EBFF10}" srcOrd="0" destOrd="0" presId="urn:microsoft.com/office/officeart/2005/8/layout/hierarchy2"/>
    <dgm:cxn modelId="{6529E12D-D5D4-4972-A8ED-9C2A1D1D82AF}" type="presParOf" srcId="{E6AFCB79-A598-4A1B-BC00-C57C56E02A47}" destId="{6DC82C52-8616-4141-85FE-853AF0D886F3}" srcOrd="3" destOrd="0" presId="urn:microsoft.com/office/officeart/2005/8/layout/hierarchy2"/>
    <dgm:cxn modelId="{0418FAB3-FD36-4D04-B3E0-A9849FC5E4B8}" type="presParOf" srcId="{6DC82C52-8616-4141-85FE-853AF0D886F3}" destId="{248CC5C8-0AC6-4E7E-A053-9B81B892499E}" srcOrd="0" destOrd="0" presId="urn:microsoft.com/office/officeart/2005/8/layout/hierarchy2"/>
    <dgm:cxn modelId="{7C9D2ECB-4CE2-49C1-A2E5-F086C25C8AE3}" type="presParOf" srcId="{6DC82C52-8616-4141-85FE-853AF0D886F3}" destId="{7B030168-930C-4F48-92B7-8D9DB6E307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ACFD91-4F41-461B-810D-AA23FB9CA2EA}" type="doc">
      <dgm:prSet loTypeId="urn:microsoft.com/office/officeart/2005/8/layout/bProcess3" loCatId="process" qsTypeId="urn:microsoft.com/office/officeart/2005/8/quickstyle/simple3" qsCatId="simple" csTypeId="urn:microsoft.com/office/officeart/2005/8/colors/accent1_2" csCatId="accent1" phldr="1"/>
      <dgm:spPr/>
    </dgm:pt>
    <dgm:pt modelId="{9F03146C-FE30-43A2-B5A6-753FDCC56653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MA" b="1" u="sng" dirty="0" err="1" smtClean="0">
              <a:solidFill>
                <a:srgbClr val="C00000"/>
              </a:solidFill>
            </a:rPr>
            <a:t>المرحلة1</a:t>
          </a:r>
          <a:r>
            <a:rPr lang="ar-MA" dirty="0" smtClean="0"/>
            <a:t>: البناء</a:t>
          </a:r>
          <a:endParaRPr lang="fr-FR" dirty="0"/>
        </a:p>
      </dgm:t>
    </dgm:pt>
    <dgm:pt modelId="{B7E7EE05-970C-4FBA-96E8-57CA3D222F7B}" type="parTrans" cxnId="{9DBEBF38-E648-4C95-BC5A-C1A41A1592EE}">
      <dgm:prSet/>
      <dgm:spPr/>
      <dgm:t>
        <a:bodyPr/>
        <a:lstStyle/>
        <a:p>
          <a:endParaRPr lang="fr-FR"/>
        </a:p>
      </dgm:t>
    </dgm:pt>
    <dgm:pt modelId="{6056ACFF-219C-46B9-8F17-D01800B8F2B3}" type="sibTrans" cxnId="{9DBEBF38-E648-4C95-BC5A-C1A41A1592EE}">
      <dgm:prSet/>
      <dgm:spPr/>
      <dgm:t>
        <a:bodyPr/>
        <a:lstStyle/>
        <a:p>
          <a:endParaRPr lang="fr-FR"/>
        </a:p>
      </dgm:t>
    </dgm:pt>
    <dgm:pt modelId="{D6EFF330-3813-4A74-AB72-5B0FEFDB7A6C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MA" b="1" u="sng" dirty="0" err="1" smtClean="0">
              <a:solidFill>
                <a:srgbClr val="C00000"/>
              </a:solidFill>
            </a:rPr>
            <a:t>المرحلة2</a:t>
          </a:r>
          <a:r>
            <a:rPr lang="ar-MA" dirty="0" smtClean="0"/>
            <a:t>: </a:t>
          </a:r>
          <a:r>
            <a:rPr lang="ar-MA" dirty="0" err="1" smtClean="0"/>
            <a:t>الترييض</a:t>
          </a:r>
          <a:endParaRPr lang="fr-FR" dirty="0"/>
        </a:p>
      </dgm:t>
    </dgm:pt>
    <dgm:pt modelId="{64DCA179-1C5C-41B2-BBD9-95678507F915}" type="parTrans" cxnId="{7A4843E5-0B7E-49D5-BCE6-AF1E893E917E}">
      <dgm:prSet/>
      <dgm:spPr/>
      <dgm:t>
        <a:bodyPr/>
        <a:lstStyle/>
        <a:p>
          <a:endParaRPr lang="fr-FR"/>
        </a:p>
      </dgm:t>
    </dgm:pt>
    <dgm:pt modelId="{CC746867-13DC-473B-9DF9-A8FB9791D639}" type="sibTrans" cxnId="{7A4843E5-0B7E-49D5-BCE6-AF1E893E917E}">
      <dgm:prSet/>
      <dgm:spPr/>
      <dgm:t>
        <a:bodyPr/>
        <a:lstStyle/>
        <a:p>
          <a:endParaRPr lang="fr-FR"/>
        </a:p>
      </dgm:t>
    </dgm:pt>
    <dgm:pt modelId="{9CE92AE8-E481-4110-8DFB-F18ACF159AE1}">
      <dgm:prSet phldrT="[Texte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MA" sz="8800" b="1" dirty="0" smtClean="0">
              <a:solidFill>
                <a:srgbClr val="002060"/>
              </a:solidFill>
            </a:rPr>
            <a:t>التدبير</a:t>
          </a:r>
          <a:endParaRPr lang="fr-FR" sz="8800" b="1" dirty="0">
            <a:solidFill>
              <a:srgbClr val="002060"/>
            </a:solidFill>
          </a:endParaRPr>
        </a:p>
      </dgm:t>
    </dgm:pt>
    <dgm:pt modelId="{9B050280-F1DA-4091-99CD-3FAA310F950F}" type="parTrans" cxnId="{63BE12C7-1063-4F42-B3A5-78790BB10D39}">
      <dgm:prSet/>
      <dgm:spPr/>
      <dgm:t>
        <a:bodyPr/>
        <a:lstStyle/>
        <a:p>
          <a:endParaRPr lang="fr-FR"/>
        </a:p>
      </dgm:t>
    </dgm:pt>
    <dgm:pt modelId="{862E4358-B39D-41A4-BEA0-02C39AC0C80C}" type="sibTrans" cxnId="{63BE12C7-1063-4F42-B3A5-78790BB10D39}">
      <dgm:prSet/>
      <dgm:spPr/>
      <dgm:t>
        <a:bodyPr/>
        <a:lstStyle/>
        <a:p>
          <a:endParaRPr lang="fr-FR"/>
        </a:p>
      </dgm:t>
    </dgm:pt>
    <dgm:pt modelId="{7206D12F-491F-486B-ACED-760173C141E1}" type="pres">
      <dgm:prSet presAssocID="{F8ACFD91-4F41-461B-810D-AA23FB9CA2EA}" presName="Name0" presStyleCnt="0">
        <dgm:presLayoutVars>
          <dgm:dir/>
          <dgm:resizeHandles val="exact"/>
        </dgm:presLayoutVars>
      </dgm:prSet>
      <dgm:spPr/>
    </dgm:pt>
    <dgm:pt modelId="{481CEC20-FE9E-495E-B325-19943DB2B19E}" type="pres">
      <dgm:prSet presAssocID="{9F03146C-FE30-43A2-B5A6-753FDCC56653}" presName="node" presStyleLbl="node1" presStyleIdx="0" presStyleCnt="3" custScaleX="1612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94B1D7-55C9-4F6E-A1D6-F991C7747463}" type="pres">
      <dgm:prSet presAssocID="{6056ACFF-219C-46B9-8F17-D01800B8F2B3}" presName="sibTrans" presStyleLbl="sibTrans1D1" presStyleIdx="0" presStyleCnt="2"/>
      <dgm:spPr/>
      <dgm:t>
        <a:bodyPr/>
        <a:lstStyle/>
        <a:p>
          <a:endParaRPr lang="fr-FR"/>
        </a:p>
      </dgm:t>
    </dgm:pt>
    <dgm:pt modelId="{94B8086C-9AF6-47C3-A2BB-FA59E50D6592}" type="pres">
      <dgm:prSet presAssocID="{6056ACFF-219C-46B9-8F17-D01800B8F2B3}" presName="connectorText" presStyleLbl="sibTrans1D1" presStyleIdx="0" presStyleCnt="2"/>
      <dgm:spPr/>
      <dgm:t>
        <a:bodyPr/>
        <a:lstStyle/>
        <a:p>
          <a:endParaRPr lang="fr-FR"/>
        </a:p>
      </dgm:t>
    </dgm:pt>
    <dgm:pt modelId="{5F5DF350-C2EB-4F66-A6B9-FCB99F6B07F8}" type="pres">
      <dgm:prSet presAssocID="{D6EFF330-3813-4A74-AB72-5B0FEFDB7A6C}" presName="node" presStyleLbl="node1" presStyleIdx="1" presStyleCnt="3" custScaleX="158687" custLinFactNeighborX="5364" custLinFactNeighborY="-13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E85D0E-171E-4F6F-BEC6-8660A9E839AE}" type="pres">
      <dgm:prSet presAssocID="{CC746867-13DC-473B-9DF9-A8FB9791D639}" presName="sibTrans" presStyleLbl="sibTrans1D1" presStyleIdx="1" presStyleCnt="2"/>
      <dgm:spPr/>
      <dgm:t>
        <a:bodyPr/>
        <a:lstStyle/>
        <a:p>
          <a:endParaRPr lang="fr-FR"/>
        </a:p>
      </dgm:t>
    </dgm:pt>
    <dgm:pt modelId="{82B388AF-D5C6-4A21-86C1-6970EA9261C1}" type="pres">
      <dgm:prSet presAssocID="{CC746867-13DC-473B-9DF9-A8FB9791D639}" presName="connectorText" presStyleLbl="sibTrans1D1" presStyleIdx="1" presStyleCnt="2"/>
      <dgm:spPr/>
      <dgm:t>
        <a:bodyPr/>
        <a:lstStyle/>
        <a:p>
          <a:endParaRPr lang="fr-FR"/>
        </a:p>
      </dgm:t>
    </dgm:pt>
    <dgm:pt modelId="{96049DB6-369A-4E29-8C45-7C32B01A928C}" type="pres">
      <dgm:prSet presAssocID="{9CE92AE8-E481-4110-8DFB-F18ACF159AE1}" presName="node" presStyleLbl="node1" presStyleIdx="2" presStyleCnt="3" custScaleX="3430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754BAB1-1D4B-490C-8126-75385C398C22}" type="presOf" srcId="{9CE92AE8-E481-4110-8DFB-F18ACF159AE1}" destId="{96049DB6-369A-4E29-8C45-7C32B01A928C}" srcOrd="0" destOrd="0" presId="urn:microsoft.com/office/officeart/2005/8/layout/bProcess3"/>
    <dgm:cxn modelId="{63BE12C7-1063-4F42-B3A5-78790BB10D39}" srcId="{F8ACFD91-4F41-461B-810D-AA23FB9CA2EA}" destId="{9CE92AE8-E481-4110-8DFB-F18ACF159AE1}" srcOrd="2" destOrd="0" parTransId="{9B050280-F1DA-4091-99CD-3FAA310F950F}" sibTransId="{862E4358-B39D-41A4-BEA0-02C39AC0C80C}"/>
    <dgm:cxn modelId="{594F9712-9C53-4A28-A295-AA3BA3C10661}" type="presOf" srcId="{6056ACFF-219C-46B9-8F17-D01800B8F2B3}" destId="{7094B1D7-55C9-4F6E-A1D6-F991C7747463}" srcOrd="0" destOrd="0" presId="urn:microsoft.com/office/officeart/2005/8/layout/bProcess3"/>
    <dgm:cxn modelId="{982540AC-71AB-4D8F-9A71-0B175D6475F5}" type="presOf" srcId="{6056ACFF-219C-46B9-8F17-D01800B8F2B3}" destId="{94B8086C-9AF6-47C3-A2BB-FA59E50D6592}" srcOrd="1" destOrd="0" presId="urn:microsoft.com/office/officeart/2005/8/layout/bProcess3"/>
    <dgm:cxn modelId="{7A4843E5-0B7E-49D5-BCE6-AF1E893E917E}" srcId="{F8ACFD91-4F41-461B-810D-AA23FB9CA2EA}" destId="{D6EFF330-3813-4A74-AB72-5B0FEFDB7A6C}" srcOrd="1" destOrd="0" parTransId="{64DCA179-1C5C-41B2-BBD9-95678507F915}" sibTransId="{CC746867-13DC-473B-9DF9-A8FB9791D639}"/>
    <dgm:cxn modelId="{9003E76F-54A3-44C8-87B3-5E21DEED0A56}" type="presOf" srcId="{CC746867-13DC-473B-9DF9-A8FB9791D639}" destId="{82B388AF-D5C6-4A21-86C1-6970EA9261C1}" srcOrd="1" destOrd="0" presId="urn:microsoft.com/office/officeart/2005/8/layout/bProcess3"/>
    <dgm:cxn modelId="{8592E0AE-5D81-4F8C-AABB-AFBFB84EEDB9}" type="presOf" srcId="{F8ACFD91-4F41-461B-810D-AA23FB9CA2EA}" destId="{7206D12F-491F-486B-ACED-760173C141E1}" srcOrd="0" destOrd="0" presId="urn:microsoft.com/office/officeart/2005/8/layout/bProcess3"/>
    <dgm:cxn modelId="{54EED8DC-694E-47B1-AF68-B093C3A902DF}" type="presOf" srcId="{CC746867-13DC-473B-9DF9-A8FB9791D639}" destId="{17E85D0E-171E-4F6F-BEC6-8660A9E839AE}" srcOrd="0" destOrd="0" presId="urn:microsoft.com/office/officeart/2005/8/layout/bProcess3"/>
    <dgm:cxn modelId="{9AAA5A1D-0F70-4D47-BB70-87D1E8E3E766}" type="presOf" srcId="{D6EFF330-3813-4A74-AB72-5B0FEFDB7A6C}" destId="{5F5DF350-C2EB-4F66-A6B9-FCB99F6B07F8}" srcOrd="0" destOrd="0" presId="urn:microsoft.com/office/officeart/2005/8/layout/bProcess3"/>
    <dgm:cxn modelId="{CCE323B1-7596-4C4D-8707-A82F31DA4151}" type="presOf" srcId="{9F03146C-FE30-43A2-B5A6-753FDCC56653}" destId="{481CEC20-FE9E-495E-B325-19943DB2B19E}" srcOrd="0" destOrd="0" presId="urn:microsoft.com/office/officeart/2005/8/layout/bProcess3"/>
    <dgm:cxn modelId="{9DBEBF38-E648-4C95-BC5A-C1A41A1592EE}" srcId="{F8ACFD91-4F41-461B-810D-AA23FB9CA2EA}" destId="{9F03146C-FE30-43A2-B5A6-753FDCC56653}" srcOrd="0" destOrd="0" parTransId="{B7E7EE05-970C-4FBA-96E8-57CA3D222F7B}" sibTransId="{6056ACFF-219C-46B9-8F17-D01800B8F2B3}"/>
    <dgm:cxn modelId="{F778D8F5-490C-480C-A45E-5F9721ACD46C}" type="presParOf" srcId="{7206D12F-491F-486B-ACED-760173C141E1}" destId="{481CEC20-FE9E-495E-B325-19943DB2B19E}" srcOrd="0" destOrd="0" presId="urn:microsoft.com/office/officeart/2005/8/layout/bProcess3"/>
    <dgm:cxn modelId="{258D8FDC-0233-4A13-9D93-41B34E902C32}" type="presParOf" srcId="{7206D12F-491F-486B-ACED-760173C141E1}" destId="{7094B1D7-55C9-4F6E-A1D6-F991C7747463}" srcOrd="1" destOrd="0" presId="urn:microsoft.com/office/officeart/2005/8/layout/bProcess3"/>
    <dgm:cxn modelId="{0EF5127A-014C-43CF-8E43-E203E4191BD0}" type="presParOf" srcId="{7094B1D7-55C9-4F6E-A1D6-F991C7747463}" destId="{94B8086C-9AF6-47C3-A2BB-FA59E50D6592}" srcOrd="0" destOrd="0" presId="urn:microsoft.com/office/officeart/2005/8/layout/bProcess3"/>
    <dgm:cxn modelId="{872CA690-3043-4DA4-863C-AA324B8B9EAF}" type="presParOf" srcId="{7206D12F-491F-486B-ACED-760173C141E1}" destId="{5F5DF350-C2EB-4F66-A6B9-FCB99F6B07F8}" srcOrd="2" destOrd="0" presId="urn:microsoft.com/office/officeart/2005/8/layout/bProcess3"/>
    <dgm:cxn modelId="{6FD3F7E8-6F3E-46E8-86B1-438D245173AB}" type="presParOf" srcId="{7206D12F-491F-486B-ACED-760173C141E1}" destId="{17E85D0E-171E-4F6F-BEC6-8660A9E839AE}" srcOrd="3" destOrd="0" presId="urn:microsoft.com/office/officeart/2005/8/layout/bProcess3"/>
    <dgm:cxn modelId="{059C9B2E-38E9-4EB1-BD63-DB5E91E8ECC3}" type="presParOf" srcId="{17E85D0E-171E-4F6F-BEC6-8660A9E839AE}" destId="{82B388AF-D5C6-4A21-86C1-6970EA9261C1}" srcOrd="0" destOrd="0" presId="urn:microsoft.com/office/officeart/2005/8/layout/bProcess3"/>
    <dgm:cxn modelId="{DD9AE2D2-6284-4A3A-80EC-B85A4A9E53A2}" type="presParOf" srcId="{7206D12F-491F-486B-ACED-760173C141E1}" destId="{96049DB6-369A-4E29-8C45-7C32B01A928C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8650A4-5B4B-4562-B3C6-86E31B51B66D}" type="doc">
      <dgm:prSet loTypeId="urn:microsoft.com/office/officeart/2005/8/layout/pyramid2" loCatId="list" qsTypeId="urn:microsoft.com/office/officeart/2005/8/quickstyle/3d5" qsCatId="3D" csTypeId="urn:microsoft.com/office/officeart/2005/8/colors/accent1_2" csCatId="accent1" phldr="1"/>
      <dgm:spPr/>
    </dgm:pt>
    <dgm:pt modelId="{E85C0289-6B92-4C05-9D67-9F852712CE9D}">
      <dgm:prSet phldrT="[Texte]"/>
      <dgm:spPr/>
      <dgm:t>
        <a:bodyPr/>
        <a:lstStyle/>
        <a:p>
          <a:r>
            <a:rPr lang="fr-FR" dirty="0" smtClean="0"/>
            <a:t>Notion para-mathématique</a:t>
          </a:r>
          <a:endParaRPr lang="fr-FR" dirty="0"/>
        </a:p>
      </dgm:t>
    </dgm:pt>
    <dgm:pt modelId="{24E77481-313F-4615-B73B-0DF1610112C9}" type="parTrans" cxnId="{5B5F2F6A-714C-4110-B8D9-700D86FCAE8A}">
      <dgm:prSet/>
      <dgm:spPr/>
      <dgm:t>
        <a:bodyPr/>
        <a:lstStyle/>
        <a:p>
          <a:endParaRPr lang="fr-FR"/>
        </a:p>
      </dgm:t>
    </dgm:pt>
    <dgm:pt modelId="{56A8A786-A189-40A3-9982-9396F28EB9FB}" type="sibTrans" cxnId="{5B5F2F6A-714C-4110-B8D9-700D86FCAE8A}">
      <dgm:prSet/>
      <dgm:spPr/>
      <dgm:t>
        <a:bodyPr/>
        <a:lstStyle/>
        <a:p>
          <a:endParaRPr lang="fr-FR"/>
        </a:p>
      </dgm:t>
    </dgm:pt>
    <dgm:pt modelId="{D85B8A54-84E2-476B-B833-D10B3595CDED}">
      <dgm:prSet phldrT="[Texte]"/>
      <dgm:spPr/>
      <dgm:t>
        <a:bodyPr/>
        <a:lstStyle/>
        <a:p>
          <a:r>
            <a:rPr lang="fr-FR" smtClean="0"/>
            <a:t>Notion proto-mathématique</a:t>
          </a:r>
          <a:endParaRPr lang="fr-FR" dirty="0"/>
        </a:p>
      </dgm:t>
    </dgm:pt>
    <dgm:pt modelId="{2B7348B0-4946-4263-A57C-0ED7CC79FC33}" type="parTrans" cxnId="{2F5B75A7-CFB5-4002-BE16-4413A602AC7E}">
      <dgm:prSet/>
      <dgm:spPr/>
      <dgm:t>
        <a:bodyPr/>
        <a:lstStyle/>
        <a:p>
          <a:endParaRPr lang="fr-FR"/>
        </a:p>
      </dgm:t>
    </dgm:pt>
    <dgm:pt modelId="{106FDF6B-9174-44F7-B453-A3C0F95BCA0B}" type="sibTrans" cxnId="{2F5B75A7-CFB5-4002-BE16-4413A602AC7E}">
      <dgm:prSet/>
      <dgm:spPr/>
      <dgm:t>
        <a:bodyPr/>
        <a:lstStyle/>
        <a:p>
          <a:endParaRPr lang="fr-FR"/>
        </a:p>
      </dgm:t>
    </dgm:pt>
    <dgm:pt modelId="{F3E4BA4D-5F86-4397-9842-79D7921BBF98}">
      <dgm:prSet phldrT="[Texte]"/>
      <dgm:spPr/>
      <dgm:t>
        <a:bodyPr/>
        <a:lstStyle/>
        <a:p>
          <a:r>
            <a:rPr lang="fr-FR" dirty="0" smtClean="0"/>
            <a:t>Notion mathématique</a:t>
          </a:r>
          <a:endParaRPr lang="fr-FR" dirty="0"/>
        </a:p>
      </dgm:t>
    </dgm:pt>
    <dgm:pt modelId="{017684BA-5437-4CC6-8130-EBC004FFB6E2}" type="parTrans" cxnId="{C4DC49D5-C096-455B-A3C1-840CC52F350C}">
      <dgm:prSet/>
      <dgm:spPr/>
      <dgm:t>
        <a:bodyPr/>
        <a:lstStyle/>
        <a:p>
          <a:endParaRPr lang="fr-FR"/>
        </a:p>
      </dgm:t>
    </dgm:pt>
    <dgm:pt modelId="{59D5D132-DEDD-4CA4-8F0C-896068DF0037}" type="sibTrans" cxnId="{C4DC49D5-C096-455B-A3C1-840CC52F350C}">
      <dgm:prSet/>
      <dgm:spPr/>
      <dgm:t>
        <a:bodyPr/>
        <a:lstStyle/>
        <a:p>
          <a:endParaRPr lang="fr-FR"/>
        </a:p>
      </dgm:t>
    </dgm:pt>
    <dgm:pt modelId="{C2BFA906-D1A5-4838-85DB-46184FCF43AC}" type="pres">
      <dgm:prSet presAssocID="{A68650A4-5B4B-4562-B3C6-86E31B51B66D}" presName="compositeShape" presStyleCnt="0">
        <dgm:presLayoutVars>
          <dgm:dir/>
          <dgm:resizeHandles/>
        </dgm:presLayoutVars>
      </dgm:prSet>
      <dgm:spPr/>
    </dgm:pt>
    <dgm:pt modelId="{6DBDEF6D-B30D-45EB-B9D9-571D31A1B039}" type="pres">
      <dgm:prSet presAssocID="{A68650A4-5B4B-4562-B3C6-86E31B51B66D}" presName="pyramid" presStyleLbl="node1" presStyleIdx="0" presStyleCn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</dgm:pt>
    <dgm:pt modelId="{C3A2C897-2AD8-4FBD-BD3B-72D5945ED6B6}" type="pres">
      <dgm:prSet presAssocID="{A68650A4-5B4B-4562-B3C6-86E31B51B66D}" presName="theList" presStyleCnt="0"/>
      <dgm:spPr/>
    </dgm:pt>
    <dgm:pt modelId="{0CDB1865-A4A1-47E6-BE0A-D12E6C4E062E}" type="pres">
      <dgm:prSet presAssocID="{E85C0289-6B92-4C05-9D67-9F852712CE9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43762F-5B30-4A6F-91FE-DC9CE327A37B}" type="pres">
      <dgm:prSet presAssocID="{E85C0289-6B92-4C05-9D67-9F852712CE9D}" presName="aSpace" presStyleCnt="0"/>
      <dgm:spPr/>
    </dgm:pt>
    <dgm:pt modelId="{92744C1A-F351-42E4-BC80-FF87D998FA65}" type="pres">
      <dgm:prSet presAssocID="{D85B8A54-84E2-476B-B833-D10B3595CDE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0EEFB9-CAA3-498E-B286-8105E1743C71}" type="pres">
      <dgm:prSet presAssocID="{D85B8A54-84E2-476B-B833-D10B3595CDED}" presName="aSpace" presStyleCnt="0"/>
      <dgm:spPr/>
    </dgm:pt>
    <dgm:pt modelId="{6D722B8C-FC12-4F13-8029-CA496A6DEE0D}" type="pres">
      <dgm:prSet presAssocID="{F3E4BA4D-5F86-4397-9842-79D7921BBF9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84A6B6-7099-4E9D-AFE6-3689B95ECE66}" type="pres">
      <dgm:prSet presAssocID="{F3E4BA4D-5F86-4397-9842-79D7921BBF98}" presName="aSpace" presStyleCnt="0"/>
      <dgm:spPr/>
    </dgm:pt>
  </dgm:ptLst>
  <dgm:cxnLst>
    <dgm:cxn modelId="{2F5B75A7-CFB5-4002-BE16-4413A602AC7E}" srcId="{A68650A4-5B4B-4562-B3C6-86E31B51B66D}" destId="{D85B8A54-84E2-476B-B833-D10B3595CDED}" srcOrd="1" destOrd="0" parTransId="{2B7348B0-4946-4263-A57C-0ED7CC79FC33}" sibTransId="{106FDF6B-9174-44F7-B453-A3C0F95BCA0B}"/>
    <dgm:cxn modelId="{5B5F2F6A-714C-4110-B8D9-700D86FCAE8A}" srcId="{A68650A4-5B4B-4562-B3C6-86E31B51B66D}" destId="{E85C0289-6B92-4C05-9D67-9F852712CE9D}" srcOrd="0" destOrd="0" parTransId="{24E77481-313F-4615-B73B-0DF1610112C9}" sibTransId="{56A8A786-A189-40A3-9982-9396F28EB9FB}"/>
    <dgm:cxn modelId="{931A72C9-8647-4D4D-8B39-C24FD14D55E4}" type="presOf" srcId="{E85C0289-6B92-4C05-9D67-9F852712CE9D}" destId="{0CDB1865-A4A1-47E6-BE0A-D12E6C4E062E}" srcOrd="0" destOrd="0" presId="urn:microsoft.com/office/officeart/2005/8/layout/pyramid2"/>
    <dgm:cxn modelId="{C4DC49D5-C096-455B-A3C1-840CC52F350C}" srcId="{A68650A4-5B4B-4562-B3C6-86E31B51B66D}" destId="{F3E4BA4D-5F86-4397-9842-79D7921BBF98}" srcOrd="2" destOrd="0" parTransId="{017684BA-5437-4CC6-8130-EBC004FFB6E2}" sibTransId="{59D5D132-DEDD-4CA4-8F0C-896068DF0037}"/>
    <dgm:cxn modelId="{CDAF8D01-5765-431B-83E5-942BA4352B1E}" type="presOf" srcId="{F3E4BA4D-5F86-4397-9842-79D7921BBF98}" destId="{6D722B8C-FC12-4F13-8029-CA496A6DEE0D}" srcOrd="0" destOrd="0" presId="urn:microsoft.com/office/officeart/2005/8/layout/pyramid2"/>
    <dgm:cxn modelId="{26CA1838-48EB-44E7-AD61-D4FB9E2C5717}" type="presOf" srcId="{A68650A4-5B4B-4562-B3C6-86E31B51B66D}" destId="{C2BFA906-D1A5-4838-85DB-46184FCF43AC}" srcOrd="0" destOrd="0" presId="urn:microsoft.com/office/officeart/2005/8/layout/pyramid2"/>
    <dgm:cxn modelId="{4563AA16-DC61-4BAA-A379-36055882C925}" type="presOf" srcId="{D85B8A54-84E2-476B-B833-D10B3595CDED}" destId="{92744C1A-F351-42E4-BC80-FF87D998FA65}" srcOrd="0" destOrd="0" presId="urn:microsoft.com/office/officeart/2005/8/layout/pyramid2"/>
    <dgm:cxn modelId="{7A4B93CB-CC48-482F-9D64-6335EDE52F06}" type="presParOf" srcId="{C2BFA906-D1A5-4838-85DB-46184FCF43AC}" destId="{6DBDEF6D-B30D-45EB-B9D9-571D31A1B039}" srcOrd="0" destOrd="0" presId="urn:microsoft.com/office/officeart/2005/8/layout/pyramid2"/>
    <dgm:cxn modelId="{FAF235A8-7DB4-4503-8FB6-32DA3D0BE5F5}" type="presParOf" srcId="{C2BFA906-D1A5-4838-85DB-46184FCF43AC}" destId="{C3A2C897-2AD8-4FBD-BD3B-72D5945ED6B6}" srcOrd="1" destOrd="0" presId="urn:microsoft.com/office/officeart/2005/8/layout/pyramid2"/>
    <dgm:cxn modelId="{D8CA0DAE-E1DD-405F-A97A-48C1690A23C3}" type="presParOf" srcId="{C3A2C897-2AD8-4FBD-BD3B-72D5945ED6B6}" destId="{0CDB1865-A4A1-47E6-BE0A-D12E6C4E062E}" srcOrd="0" destOrd="0" presId="urn:microsoft.com/office/officeart/2005/8/layout/pyramid2"/>
    <dgm:cxn modelId="{8E87A6DB-3660-4BCF-8966-CEECAB09FB02}" type="presParOf" srcId="{C3A2C897-2AD8-4FBD-BD3B-72D5945ED6B6}" destId="{BD43762F-5B30-4A6F-91FE-DC9CE327A37B}" srcOrd="1" destOrd="0" presId="urn:microsoft.com/office/officeart/2005/8/layout/pyramid2"/>
    <dgm:cxn modelId="{4EE9ABFC-25FB-466C-9292-4B5DD5CCB7B9}" type="presParOf" srcId="{C3A2C897-2AD8-4FBD-BD3B-72D5945ED6B6}" destId="{92744C1A-F351-42E4-BC80-FF87D998FA65}" srcOrd="2" destOrd="0" presId="urn:microsoft.com/office/officeart/2005/8/layout/pyramid2"/>
    <dgm:cxn modelId="{01DAFC8D-6143-4920-BF50-4AF381F486E4}" type="presParOf" srcId="{C3A2C897-2AD8-4FBD-BD3B-72D5945ED6B6}" destId="{A50EEFB9-CAA3-498E-B286-8105E1743C71}" srcOrd="3" destOrd="0" presId="urn:microsoft.com/office/officeart/2005/8/layout/pyramid2"/>
    <dgm:cxn modelId="{46F4E88A-39D8-439D-BDAB-6E3B26350DE2}" type="presParOf" srcId="{C3A2C897-2AD8-4FBD-BD3B-72D5945ED6B6}" destId="{6D722B8C-FC12-4F13-8029-CA496A6DEE0D}" srcOrd="4" destOrd="0" presId="urn:microsoft.com/office/officeart/2005/8/layout/pyramid2"/>
    <dgm:cxn modelId="{BF51C338-5F21-475F-9DCC-57D45B16D7F3}" type="presParOf" srcId="{C3A2C897-2AD8-4FBD-BD3B-72D5945ED6B6}" destId="{CB84A6B6-7099-4E9D-AFE6-3689B95ECE6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76D2D-4194-430B-8256-9F838B08B04B}">
      <dsp:nvSpPr>
        <dsp:cNvPr id="0" name=""/>
        <dsp:cNvSpPr/>
      </dsp:nvSpPr>
      <dsp:spPr>
        <a:xfrm>
          <a:off x="4179180" y="2042051"/>
          <a:ext cx="1963732" cy="934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873"/>
              </a:lnTo>
              <a:lnTo>
                <a:pt x="1963732" y="636873"/>
              </a:lnTo>
              <a:lnTo>
                <a:pt x="1963732" y="9345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729CF-367F-4E1F-A343-37C594F8C4BA}">
      <dsp:nvSpPr>
        <dsp:cNvPr id="0" name=""/>
        <dsp:cNvSpPr/>
      </dsp:nvSpPr>
      <dsp:spPr>
        <a:xfrm>
          <a:off x="2215448" y="2042051"/>
          <a:ext cx="1963732" cy="934557"/>
        </a:xfrm>
        <a:custGeom>
          <a:avLst/>
          <a:gdLst/>
          <a:ahLst/>
          <a:cxnLst/>
          <a:rect l="0" t="0" r="0" b="0"/>
          <a:pathLst>
            <a:path>
              <a:moveTo>
                <a:pt x="1963732" y="0"/>
              </a:moveTo>
              <a:lnTo>
                <a:pt x="1963732" y="636873"/>
              </a:lnTo>
              <a:lnTo>
                <a:pt x="0" y="636873"/>
              </a:lnTo>
              <a:lnTo>
                <a:pt x="0" y="9345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7D92D-138B-4C72-9C7B-915DED3800B3}">
      <dsp:nvSpPr>
        <dsp:cNvPr id="0" name=""/>
        <dsp:cNvSpPr/>
      </dsp:nvSpPr>
      <dsp:spPr>
        <a:xfrm>
          <a:off x="1285998" y="1554"/>
          <a:ext cx="5786364" cy="2040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7826E-507F-4044-A9E6-2981EEB6289A}">
      <dsp:nvSpPr>
        <dsp:cNvPr id="0" name=""/>
        <dsp:cNvSpPr/>
      </dsp:nvSpPr>
      <dsp:spPr>
        <a:xfrm>
          <a:off x="1643040" y="340744"/>
          <a:ext cx="5786364" cy="2040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6600" b="1" kern="1200" dirty="0" smtClean="0"/>
            <a:t>الامتحان المهني</a:t>
          </a:r>
          <a:endParaRPr lang="fr-FR" sz="6600" b="1" kern="1200" dirty="0"/>
        </a:p>
      </dsp:txBody>
      <dsp:txXfrm>
        <a:off x="1702804" y="400508"/>
        <a:ext cx="5666836" cy="1920968"/>
      </dsp:txXfrm>
    </dsp:sp>
    <dsp:sp modelId="{835D7009-F62B-4BC0-97F4-A2AF041637AD}">
      <dsp:nvSpPr>
        <dsp:cNvPr id="0" name=""/>
        <dsp:cNvSpPr/>
      </dsp:nvSpPr>
      <dsp:spPr>
        <a:xfrm>
          <a:off x="608759" y="2976608"/>
          <a:ext cx="3213379" cy="2040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7FE6B-A5C3-4979-9D7C-8D76C7DBA77E}">
      <dsp:nvSpPr>
        <dsp:cNvPr id="0" name=""/>
        <dsp:cNvSpPr/>
      </dsp:nvSpPr>
      <dsp:spPr>
        <a:xfrm>
          <a:off x="965801" y="3315798"/>
          <a:ext cx="3213379" cy="2040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5500" b="1" i="1" kern="1200" dirty="0" smtClean="0">
              <a:solidFill>
                <a:srgbClr val="C00000"/>
              </a:solidFill>
            </a:rPr>
            <a:t>القطب </a:t>
          </a:r>
          <a:r>
            <a:rPr lang="ar-MA" sz="5500" b="1" i="1" kern="1200" dirty="0" err="1" smtClean="0">
              <a:solidFill>
                <a:srgbClr val="C00000"/>
              </a:solidFill>
            </a:rPr>
            <a:t>الديداكتيكي</a:t>
          </a:r>
          <a:endParaRPr lang="fr-FR" sz="5500" b="1" i="1" kern="1200" dirty="0">
            <a:solidFill>
              <a:srgbClr val="C00000"/>
            </a:solidFill>
          </a:endParaRPr>
        </a:p>
      </dsp:txBody>
      <dsp:txXfrm>
        <a:off x="1025565" y="3375562"/>
        <a:ext cx="3093851" cy="1920968"/>
      </dsp:txXfrm>
    </dsp:sp>
    <dsp:sp modelId="{5E4DC55C-FEBB-4C20-AC76-FC122E3474BD}">
      <dsp:nvSpPr>
        <dsp:cNvPr id="0" name=""/>
        <dsp:cNvSpPr/>
      </dsp:nvSpPr>
      <dsp:spPr>
        <a:xfrm>
          <a:off x="4536223" y="2976608"/>
          <a:ext cx="3213379" cy="2040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76AB8E-2A14-4474-9B05-99C342DF88B3}">
      <dsp:nvSpPr>
        <dsp:cNvPr id="0" name=""/>
        <dsp:cNvSpPr/>
      </dsp:nvSpPr>
      <dsp:spPr>
        <a:xfrm>
          <a:off x="4893265" y="3315798"/>
          <a:ext cx="3213379" cy="2040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5500" b="1" i="1" kern="1200" dirty="0" smtClean="0"/>
            <a:t>القطب </a:t>
          </a:r>
          <a:r>
            <a:rPr lang="ar-MA" sz="5500" b="1" i="1" kern="1200" dirty="0" err="1" smtClean="0"/>
            <a:t>البيداغوجي</a:t>
          </a:r>
          <a:endParaRPr lang="fr-FR" sz="5500" b="1" i="1" kern="1200" dirty="0"/>
        </a:p>
      </dsp:txBody>
      <dsp:txXfrm>
        <a:off x="4953029" y="3375562"/>
        <a:ext cx="3093851" cy="1920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AF3E87-4A44-4430-86CE-658B7398A0ED}">
      <dsp:nvSpPr>
        <dsp:cNvPr id="0" name=""/>
        <dsp:cNvSpPr/>
      </dsp:nvSpPr>
      <dsp:spPr>
        <a:xfrm>
          <a:off x="1078239" y="2737"/>
          <a:ext cx="3063701" cy="1291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600" kern="1200" dirty="0" smtClean="0"/>
            <a:t>التقويم </a:t>
          </a:r>
          <a:r>
            <a:rPr lang="ar-MA" sz="3600" kern="1200" dirty="0" err="1" smtClean="0"/>
            <a:t>و</a:t>
          </a:r>
          <a:r>
            <a:rPr lang="ar-MA" sz="3600" kern="1200" dirty="0" smtClean="0"/>
            <a:t> الدعم</a:t>
          </a:r>
          <a:endParaRPr lang="fr-FR" sz="3600" kern="1200" dirty="0"/>
        </a:p>
      </dsp:txBody>
      <dsp:txXfrm>
        <a:off x="1116068" y="40566"/>
        <a:ext cx="2988043" cy="1215909"/>
      </dsp:txXfrm>
    </dsp:sp>
    <dsp:sp modelId="{10735410-990F-449C-B391-3D5B2262FCFF}">
      <dsp:nvSpPr>
        <dsp:cNvPr id="0" name=""/>
        <dsp:cNvSpPr/>
      </dsp:nvSpPr>
      <dsp:spPr>
        <a:xfrm>
          <a:off x="1384609" y="1294305"/>
          <a:ext cx="306370" cy="968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675"/>
              </a:lnTo>
              <a:lnTo>
                <a:pt x="306370" y="9686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BDFC4-17DB-43EF-AB27-1531407AAD0D}">
      <dsp:nvSpPr>
        <dsp:cNvPr id="0" name=""/>
        <dsp:cNvSpPr/>
      </dsp:nvSpPr>
      <dsp:spPr>
        <a:xfrm>
          <a:off x="1690979" y="1617197"/>
          <a:ext cx="2066508" cy="1291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4000" kern="1200" dirty="0" smtClean="0"/>
            <a:t>التقويم</a:t>
          </a:r>
          <a:endParaRPr lang="fr-FR" sz="4000" kern="1200" dirty="0" smtClean="0"/>
        </a:p>
      </dsp:txBody>
      <dsp:txXfrm>
        <a:off x="1728808" y="1655026"/>
        <a:ext cx="1990850" cy="1215909"/>
      </dsp:txXfrm>
    </dsp:sp>
    <dsp:sp modelId="{EF3343EE-C6F8-4D33-8F1E-0ACBAEFDE9D9}">
      <dsp:nvSpPr>
        <dsp:cNvPr id="0" name=""/>
        <dsp:cNvSpPr/>
      </dsp:nvSpPr>
      <dsp:spPr>
        <a:xfrm>
          <a:off x="1384609" y="1294305"/>
          <a:ext cx="306370" cy="2583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135"/>
              </a:lnTo>
              <a:lnTo>
                <a:pt x="306370" y="25831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EFD56-93CB-42BA-BB84-812F86037FB2}">
      <dsp:nvSpPr>
        <dsp:cNvPr id="0" name=""/>
        <dsp:cNvSpPr/>
      </dsp:nvSpPr>
      <dsp:spPr>
        <a:xfrm>
          <a:off x="1690979" y="3231656"/>
          <a:ext cx="2066508" cy="1291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4000" kern="1200" dirty="0" smtClean="0"/>
            <a:t>الدعم</a:t>
          </a:r>
          <a:endParaRPr lang="fr-FR" sz="4000" kern="1200" dirty="0" smtClean="0"/>
        </a:p>
      </dsp:txBody>
      <dsp:txXfrm>
        <a:off x="1728808" y="3269485"/>
        <a:ext cx="1990850" cy="1215909"/>
      </dsp:txXfrm>
    </dsp:sp>
    <dsp:sp modelId="{38D7C8E8-258F-4351-B46B-26312084AE56}">
      <dsp:nvSpPr>
        <dsp:cNvPr id="0" name=""/>
        <dsp:cNvSpPr/>
      </dsp:nvSpPr>
      <dsp:spPr>
        <a:xfrm>
          <a:off x="4787725" y="2737"/>
          <a:ext cx="2820835" cy="1291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600" kern="1200" dirty="0" smtClean="0"/>
            <a:t>التخطيط </a:t>
          </a:r>
          <a:r>
            <a:rPr lang="ar-MA" sz="3600" kern="1200" dirty="0" err="1" smtClean="0"/>
            <a:t>و</a:t>
          </a:r>
          <a:r>
            <a:rPr lang="ar-MA" sz="3600" kern="1200" dirty="0" smtClean="0"/>
            <a:t> التدبير</a:t>
          </a:r>
          <a:endParaRPr lang="fr-FR" sz="3600" kern="1200" dirty="0"/>
        </a:p>
      </dsp:txBody>
      <dsp:txXfrm>
        <a:off x="4825554" y="40566"/>
        <a:ext cx="2745177" cy="1215909"/>
      </dsp:txXfrm>
    </dsp:sp>
    <dsp:sp modelId="{6AD81AE9-D4FF-48E5-B506-E9BEA2698273}">
      <dsp:nvSpPr>
        <dsp:cNvPr id="0" name=""/>
        <dsp:cNvSpPr/>
      </dsp:nvSpPr>
      <dsp:spPr>
        <a:xfrm>
          <a:off x="5069808" y="1294305"/>
          <a:ext cx="282083" cy="968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675"/>
              </a:lnTo>
              <a:lnTo>
                <a:pt x="282083" y="9686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C0887-1047-458C-833E-E6F84D46D2DB}">
      <dsp:nvSpPr>
        <dsp:cNvPr id="0" name=""/>
        <dsp:cNvSpPr/>
      </dsp:nvSpPr>
      <dsp:spPr>
        <a:xfrm>
          <a:off x="5351892" y="1617197"/>
          <a:ext cx="2066508" cy="1291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4000" kern="1200" dirty="0" smtClean="0"/>
            <a:t>التخطيط</a:t>
          </a:r>
          <a:endParaRPr lang="fr-FR" sz="4000" kern="1200" dirty="0"/>
        </a:p>
      </dsp:txBody>
      <dsp:txXfrm>
        <a:off x="5389721" y="1655026"/>
        <a:ext cx="1990850" cy="1215909"/>
      </dsp:txXfrm>
    </dsp:sp>
    <dsp:sp modelId="{94E21E83-43CF-4228-A3F8-1F3ECCDBB6E9}">
      <dsp:nvSpPr>
        <dsp:cNvPr id="0" name=""/>
        <dsp:cNvSpPr/>
      </dsp:nvSpPr>
      <dsp:spPr>
        <a:xfrm>
          <a:off x="5069808" y="1294305"/>
          <a:ext cx="282083" cy="2583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135"/>
              </a:lnTo>
              <a:lnTo>
                <a:pt x="282083" y="25831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E78CB-2585-4693-AAE7-2B35BA73F054}">
      <dsp:nvSpPr>
        <dsp:cNvPr id="0" name=""/>
        <dsp:cNvSpPr/>
      </dsp:nvSpPr>
      <dsp:spPr>
        <a:xfrm>
          <a:off x="5351892" y="3231656"/>
          <a:ext cx="2066508" cy="1291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4000" kern="1200" dirty="0" smtClean="0"/>
            <a:t>التدبير</a:t>
          </a:r>
          <a:endParaRPr lang="fr-FR" sz="4000" kern="1200" dirty="0" smtClean="0"/>
        </a:p>
      </dsp:txBody>
      <dsp:txXfrm>
        <a:off x="5389721" y="3269485"/>
        <a:ext cx="1990850" cy="12159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63AF7-A8C3-4349-B433-86EAC945E45D}" type="datetimeFigureOut">
              <a:rPr lang="fr-FR" smtClean="0"/>
              <a:pPr/>
              <a:t>12/07/2015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C7E5D-6547-4001-A04B-86AC5B6CCB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847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EC84D-698D-4BAC-8E27-9A2615E62227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00C34-761C-4B19-8965-E2FFAF829B52}" type="slidenum">
              <a:rPr lang="fr-FR" smtClean="0"/>
              <a:pPr/>
              <a:t>39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FFF36-2D50-46FF-893A-C43009B4B296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F303-F97D-4119-BFE3-C87DEDD58EBD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5E05-6757-4477-BA99-9403F47F157D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E953-161C-4B12-A07A-2D22285F673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5C93-3B60-4D58-87EA-DFCAAB977767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2AB1-51D6-4A3C-87CE-250EA0CBE0BF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161C-F36A-4A72-B47D-062428383289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84A1-FBB1-48B4-864C-B1495DEA9045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5CA6-A93D-44B3-9816-8479D2952FD5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30A1-55A7-47E3-8664-A727DCDDD1F6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F015-91FC-40BB-950C-A6F247D66D4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B66C7-8079-4E9F-BE48-C45C881FED9D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570A5-6790-458A-922C-ACC2B12FF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&#1576;&#1585;&#1606;&#1575;&#1605;&#1580;%20&#1575;&#1604;&#1587;&#1606;&#1577;%20&#1575;&#1604;&#1587;&#1575;&#1583;&#1587;&#1577;%20&#1575;&#1576;&#1578;&#1583;&#1575;&#1574;&#1610;.docx" TargetMode="External"/><Relationship Id="rId3" Type="http://schemas.openxmlformats.org/officeDocument/2006/relationships/hyperlink" Target="&#1576;&#1585;&#1606;&#1575;&#1605;&#1580;%20&#1575;&#1604;&#1587;&#1606;&#1577;%20&#1575;&#1604;&#1571;&#1608;&#1604;&#1609;%20&#1575;&#1576;&#1578;&#1583;&#1575;&#1574;&#1610;.docx" TargetMode="External"/><Relationship Id="rId7" Type="http://schemas.openxmlformats.org/officeDocument/2006/relationships/hyperlink" Target="&#1576;&#1585;&#1606;&#1575;&#1605;&#1580;%20&#1575;&#1604;&#1587;&#1606;&#1577;%20&#1575;&#1604;&#1582;&#1575;&#1605;&#1587;&#1577;%20&#1575;&#1576;&#1578;&#1583;&#1575;&#1574;&#1610;.docx" TargetMode="External"/><Relationship Id="rId2" Type="http://schemas.openxmlformats.org/officeDocument/2006/relationships/hyperlink" Target="&#1575;&#1604;&#1603;&#1601;&#1575;&#1610;&#1575;&#1578;%20&#1575;&#1604;&#1571;&#1587;&#1575;&#1587;&#1610;&#1577;%20&#1604;&#1605;&#1606;&#1607;&#1575;&#1580;%20&#1575;&#1604;&#1585;&#1610;&#1575;&#1590;&#1610;&#1575;&#1578;%20&#1576;&#1575;&#1604;&#1587;&#1604;&#1603;%20&#1575;&#1604;&#1575;&#1576;&#1578;&#1583;&#1575;&#1574;&#1610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576;&#1585;&#1606;&#1575;&#1605;&#1580;%20&#1575;&#1604;&#1587;&#1606;&#1577;%20&#1575;&#1604;&#1585;&#1575;&#1576;&#1593;&#1577;%20&#1575;&#1576;&#1578;&#1583;&#1575;&#1574;&#1610;.docx" TargetMode="External"/><Relationship Id="rId5" Type="http://schemas.openxmlformats.org/officeDocument/2006/relationships/hyperlink" Target="&#1576;&#1585;&#1606;&#1575;&#1605;&#1580;%20&#1575;&#1604;&#1587;&#1606;&#1577;%20&#1575;&#1604;&#1579;&#1575;&#1604;&#1579;&#1577;%20&#1575;&#1576;&#1578;&#1583;&#1575;&#1574;&#1610;.docx" TargetMode="External"/><Relationship Id="rId4" Type="http://schemas.openxmlformats.org/officeDocument/2006/relationships/hyperlink" Target="&#1576;&#1585;&#1606;&#1575;&#1605;&#1580;%20&#1575;&#1604;&#1587;&#1606;&#1577;%20&#1575;&#1604;&#1579;&#1575;&#1606;&#1610;&#1577;%20&#1575;&#1576;&#1578;&#1583;&#1575;&#1574;&#1610;.docx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ous-titre 2"/>
          <p:cNvSpPr>
            <a:spLocks noGrp="1"/>
          </p:cNvSpPr>
          <p:nvPr>
            <p:ph type="subTitle" idx="1"/>
          </p:nvPr>
        </p:nvSpPr>
        <p:spPr>
          <a:xfrm>
            <a:off x="-142908" y="0"/>
            <a:ext cx="9715568" cy="6858000"/>
          </a:xfrm>
          <a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algn="ctr" rtl="1" eaLnBrk="1" hangingPunct="1">
              <a:defRPr/>
            </a:pPr>
            <a:endParaRPr lang="ar-DZ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 eaLnBrk="1" hangingPunct="1">
              <a:defRPr/>
            </a:pPr>
            <a:r>
              <a:rPr lang="ar-DZ" sz="10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ar-MA" sz="10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ديداكتيك</a:t>
            </a:r>
            <a:r>
              <a:rPr lang="ar-MA" sz="10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الرياضيات بالسلك الابتدائي</a:t>
            </a:r>
            <a:r>
              <a:rPr lang="ar-DZ" sz="10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endParaRPr lang="ar-DZ" sz="10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 eaLnBrk="1" hangingPunct="1">
              <a:defRPr/>
            </a:pPr>
            <a:endParaRPr lang="ar-DZ" sz="46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ransparent" pitchFamily="2" charset="0"/>
            </a:endParaRPr>
          </a:p>
          <a:p>
            <a:pPr rtl="1" eaLnBrk="1" hangingPunct="1">
              <a:defRPr/>
            </a:pPr>
            <a:r>
              <a:rPr lang="ar-MA" sz="4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0"/>
              </a:rPr>
              <a:t>من إعداد</a:t>
            </a:r>
            <a:endParaRPr lang="ar-DZ" sz="42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ransparent" pitchFamily="2" charset="0"/>
            </a:endParaRPr>
          </a:p>
          <a:p>
            <a:pPr rtl="1" eaLnBrk="1" hangingPunct="1">
              <a:defRPr/>
            </a:pPr>
            <a:r>
              <a:rPr lang="ar-MA" sz="3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0"/>
              </a:rPr>
              <a:t>إبراهيم عفيف</a:t>
            </a:r>
            <a:endParaRPr lang="ar-MA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ransparent" pitchFamily="2" charset="0"/>
            </a:endParaRPr>
          </a:p>
          <a:p>
            <a:pPr rtl="1" eaLnBrk="1" hangingPunct="1">
              <a:defRPr/>
            </a:pPr>
            <a:r>
              <a:rPr lang="ar-M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0"/>
              </a:rPr>
              <a:t>  </a:t>
            </a:r>
            <a:r>
              <a:rPr lang="ar-M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0"/>
              </a:rPr>
              <a:t>مفتش تربوي بنيابة سيدي </a:t>
            </a:r>
            <a:r>
              <a:rPr lang="ar-MA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0"/>
              </a:rPr>
              <a:t>إفني</a:t>
            </a:r>
            <a:endParaRPr lang="ar-MA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ransparent" pitchFamily="2" charset="0"/>
            </a:endParaRPr>
          </a:p>
          <a:p>
            <a:pPr rtl="1" eaLnBrk="1" hangingPunct="1">
              <a:defRPr/>
            </a:pPr>
            <a:endParaRPr lang="ar-DZ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ransparent" pitchFamily="2" charset="0"/>
            </a:endParaRPr>
          </a:p>
          <a:p>
            <a:pPr rtl="1" eaLnBrk="1" hangingPunct="1">
              <a:defRPr/>
            </a:pP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0"/>
              </a:rPr>
              <a:t> </a:t>
            </a:r>
            <a:endParaRPr lang="ar-LB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ransparent" pitchFamily="2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D93B-697C-4DAA-A803-28961B7776BC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99A-67DA-4674-8F29-6646D4E385EF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lvl="1" algn="ctr" rtl="1">
              <a:spcBef>
                <a:spcPct val="0"/>
              </a:spcBef>
            </a:pPr>
            <a:r>
              <a:rPr lang="ar-MA" sz="6000" b="1" dirty="0" smtClean="0"/>
              <a:t>الأهداف الخاصة بالتكوين</a:t>
            </a:r>
            <a:endParaRPr lang="fr-FR" sz="6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MA" sz="2800" dirty="0" smtClean="0"/>
              <a:t> أن يكون المدرس(ة) قادرا على تخطيط مقطع تعليمي- تعلمي في الرياضيات، يخدم بناء الموارد الضرورية في مجال العد و الحساب أو الهندسة و القياس لإنماء </a:t>
            </a:r>
            <a:r>
              <a:rPr lang="ar-MA" sz="2800" dirty="0" err="1" smtClean="0"/>
              <a:t>كفاية؛</a:t>
            </a:r>
            <a:endParaRPr lang="ar-MA" sz="2800" dirty="0" smtClean="0"/>
          </a:p>
          <a:p>
            <a:pPr algn="r" rtl="1"/>
            <a:r>
              <a:rPr lang="ar-MA" sz="2800" dirty="0" smtClean="0"/>
              <a:t>أن يكون المدرس(ة) قادرا على بناء وضعية</a:t>
            </a:r>
            <a:r>
              <a:rPr lang="fr-FR" sz="2800" dirty="0" smtClean="0"/>
              <a:t> </a:t>
            </a:r>
            <a:r>
              <a:rPr lang="ar-MA" sz="2800" dirty="0" err="1" smtClean="0"/>
              <a:t>ديداكتيكية</a:t>
            </a:r>
            <a:r>
              <a:rPr lang="ar-MA" sz="2800" dirty="0" smtClean="0"/>
              <a:t> لبناء مفهوم في مادة الرياضيات</a:t>
            </a:r>
            <a:endParaRPr lang="fr-FR" sz="2400" dirty="0" smtClean="0"/>
          </a:p>
          <a:p>
            <a:pPr algn="r" rtl="1"/>
            <a:r>
              <a:rPr lang="ar-MA" sz="2800" dirty="0" smtClean="0"/>
              <a:t> أن يكون المدرس(ة) قادرا على بناء </a:t>
            </a:r>
            <a:r>
              <a:rPr lang="ar-MA" sz="2800" dirty="0" err="1" smtClean="0"/>
              <a:t>وضعية </a:t>
            </a:r>
            <a:r>
              <a:rPr lang="ar-MA" sz="2800" dirty="0" smtClean="0"/>
              <a:t>–مسألة تقويمية تسمح له بالوقوف على مدى تحقق أهداف الدرس، وكذا برصد أخطاء المتعلمين</a:t>
            </a:r>
          </a:p>
          <a:p>
            <a:pPr algn="r" rtl="1"/>
            <a:r>
              <a:rPr lang="ar-MA" sz="2800" dirty="0" smtClean="0"/>
              <a:t>  أن يتمكن المدرس(ة) من الخطوات المنهجية لتحليل أخطاء المتعلمين  قصد </a:t>
            </a:r>
            <a:r>
              <a:rPr lang="ar-MA" sz="2800" dirty="0" err="1" smtClean="0"/>
              <a:t>بلوة</a:t>
            </a:r>
            <a:r>
              <a:rPr lang="ar-MA" sz="2800" dirty="0" smtClean="0"/>
              <a:t> عدة المعالجة.</a:t>
            </a:r>
            <a:endParaRPr lang="fr-FR" sz="2400" dirty="0" smtClean="0"/>
          </a:p>
          <a:p>
            <a:pPr rtl="1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761A-AFB2-40B7-8739-682A3DBC01BB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SA" sz="6600" b="1" dirty="0" smtClean="0"/>
              <a:t>صيغ التكوين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>
              <a:buNone/>
            </a:pPr>
            <a:r>
              <a:rPr lang="ar-SA" dirty="0" smtClean="0"/>
              <a:t> </a:t>
            </a:r>
            <a:endParaRPr lang="fr-FR" dirty="0" smtClean="0"/>
          </a:p>
          <a:p>
            <a:pPr lvl="0" algn="ctr" rtl="1">
              <a:buNone/>
            </a:pPr>
            <a:r>
              <a:rPr lang="ar-SA" sz="4000" b="1" dirty="0" smtClean="0"/>
              <a:t>اعتماد أشكال عمل متنوعة</a:t>
            </a:r>
            <a:endParaRPr lang="ar-MA" sz="4000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dirty="0" smtClean="0"/>
              <a:t>إسهـــــــــــام </a:t>
            </a:r>
            <a:r>
              <a:rPr lang="ar-MA" dirty="0" err="1" smtClean="0"/>
              <a:t>نظري؛</a:t>
            </a:r>
            <a:endParaRPr lang="ar-MA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dirty="0" smtClean="0"/>
              <a:t>تبادل الخبرات </a:t>
            </a:r>
            <a:r>
              <a:rPr lang="ar-MA" dirty="0" err="1" smtClean="0"/>
              <a:t>والتجارب؛</a:t>
            </a:r>
            <a:endParaRPr lang="ar-MA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dirty="0" smtClean="0"/>
              <a:t>التقاسم؛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2DE5-D2BB-44EB-98D7-35935E30DF33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151216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>
              <a:buNone/>
            </a:pPr>
            <a:r>
              <a:rPr lang="ar-MA" sz="8000" b="1" dirty="0" smtClean="0">
                <a:solidFill>
                  <a:srgbClr val="FFFF00"/>
                </a:solidFill>
              </a:rPr>
              <a:t>مدخل عــــــــــــام</a:t>
            </a:r>
            <a:endParaRPr lang="fr-FR" sz="8000" b="1" dirty="0">
              <a:solidFill>
                <a:srgbClr val="FFFF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F2F4-7832-454F-997D-919F911A756E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MA" sz="8000" b="1" dirty="0" err="1" smtClean="0"/>
              <a:t>البيداغوجيا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fr-FR" sz="2800" dirty="0" err="1" smtClean="0"/>
              <a:t>Péda</a:t>
            </a:r>
            <a:r>
              <a:rPr lang="ar-MA" sz="2800" dirty="0" smtClean="0"/>
              <a:t> و</a:t>
            </a:r>
            <a:r>
              <a:rPr lang="fr-FR" sz="2800" dirty="0" err="1" smtClean="0"/>
              <a:t>gogie</a:t>
            </a:r>
            <a:r>
              <a:rPr lang="ar-MA" sz="2800" dirty="0" smtClean="0"/>
              <a:t> (قيادة الطفل نحو المعرفة)</a:t>
            </a:r>
          </a:p>
          <a:p>
            <a:pPr algn="just" rtl="1"/>
            <a:r>
              <a:rPr lang="ar-MA" sz="2800" dirty="0" smtClean="0"/>
              <a:t>فن التربية: الاستناد إلى نتائج مختلف العلوم لمعرفة طرق واستراتيجيات تعلم الفرد</a:t>
            </a:r>
          </a:p>
          <a:p>
            <a:pPr algn="just" rtl="1">
              <a:buNone/>
            </a:pPr>
            <a:r>
              <a:rPr lang="ar-MA" sz="2800" dirty="0" smtClean="0"/>
              <a:t>      - علم النفس</a:t>
            </a:r>
          </a:p>
          <a:p>
            <a:pPr algn="just" rtl="1">
              <a:buNone/>
            </a:pPr>
            <a:r>
              <a:rPr lang="ar-MA" sz="2800" dirty="0" smtClean="0"/>
              <a:t>      - علم الاجتماع</a:t>
            </a:r>
          </a:p>
          <a:p>
            <a:pPr algn="just" rtl="1">
              <a:buNone/>
            </a:pPr>
            <a:r>
              <a:rPr lang="ar-MA" sz="2800" dirty="0" smtClean="0"/>
              <a:t>      - علوم التواصل</a:t>
            </a:r>
          </a:p>
          <a:p>
            <a:pPr algn="just" rtl="1">
              <a:buNone/>
            </a:pPr>
            <a:r>
              <a:rPr lang="ar-MA" sz="2800" dirty="0" smtClean="0"/>
              <a:t>      - علم الأحياء</a:t>
            </a:r>
          </a:p>
          <a:p>
            <a:pPr algn="just" rtl="1"/>
            <a:r>
              <a:rPr lang="ar-MA" sz="2800" dirty="0" smtClean="0"/>
              <a:t>التنشئة والتكوين</a:t>
            </a:r>
          </a:p>
          <a:p>
            <a:pPr algn="just" rtl="1"/>
            <a:r>
              <a:rPr lang="ar-MA" sz="2800" u="sng" dirty="0" smtClean="0">
                <a:solidFill>
                  <a:srgbClr val="C00000"/>
                </a:solidFill>
              </a:rPr>
              <a:t>كيف نربي؟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7492-0AE5-435B-9484-CCF76D5F7942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MA" sz="8000" b="1" dirty="0" err="1" smtClean="0"/>
              <a:t>الديداكتيك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MA" sz="2800" dirty="0" smtClean="0"/>
              <a:t>ظهرت في القرون </a:t>
            </a:r>
            <a:r>
              <a:rPr lang="ar-MA" sz="2800" dirty="0" err="1" smtClean="0"/>
              <a:t>الوسطى؛</a:t>
            </a:r>
            <a:endParaRPr lang="ar-MA" sz="2800" dirty="0" smtClean="0"/>
          </a:p>
          <a:p>
            <a:pPr algn="r" rtl="1"/>
            <a:r>
              <a:rPr lang="ar-MA" sz="2800" dirty="0" smtClean="0"/>
              <a:t>تم إدراجها في معجم </a:t>
            </a:r>
            <a:r>
              <a:rPr lang="fr-FR" sz="2800" dirty="0" smtClean="0"/>
              <a:t>le grand Larousse encyclopédique </a:t>
            </a:r>
            <a:r>
              <a:rPr lang="ar-MA" sz="2800" dirty="0" smtClean="0"/>
              <a:t> سنة </a:t>
            </a:r>
            <a:r>
              <a:rPr lang="ar-MA" sz="2800" dirty="0" err="1" smtClean="0"/>
              <a:t>1554؛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مشتقة من كلمة يونانية الأصل </a:t>
            </a:r>
            <a:r>
              <a:rPr lang="fr-FR" sz="2800" dirty="0" err="1" smtClean="0"/>
              <a:t>Didaktikos</a:t>
            </a:r>
            <a:r>
              <a:rPr lang="ar-MA" sz="2800" dirty="0" smtClean="0"/>
              <a:t> المنحدرة من لفظ </a:t>
            </a:r>
            <a:r>
              <a:rPr lang="fr-FR" sz="2800" dirty="0" err="1" smtClean="0"/>
              <a:t>Didaskine</a:t>
            </a:r>
            <a:r>
              <a:rPr lang="ar-MA" sz="2800" dirty="0" smtClean="0"/>
              <a:t> وتعني درس </a:t>
            </a:r>
            <a:r>
              <a:rPr lang="fr-FR" sz="2800" dirty="0" smtClean="0"/>
              <a:t>Enseigner</a:t>
            </a:r>
          </a:p>
          <a:p>
            <a:pPr algn="r" rtl="1"/>
            <a:r>
              <a:rPr lang="ar-MA" sz="2800" b="1" i="1" u="sng" dirty="0" smtClean="0"/>
              <a:t>اصطلاحيا: </a:t>
            </a:r>
            <a:r>
              <a:rPr lang="ar-MA" sz="2800" dirty="0" smtClean="0"/>
              <a:t>”فن التدريس/ التعليم“ ”علم من علوم التربية يهتم بالاشتغال على المعرفة المدرسية لتسهيل توصيلها للمتعلم“ ” مجموع الوسائل والأساليب التي ترمي إلى استعمال المعرفة أو العمل على معرفة موضوع ما“</a:t>
            </a:r>
          </a:p>
          <a:p>
            <a:pPr algn="r" rtl="1"/>
            <a:r>
              <a:rPr lang="ar-MA" sz="2800" i="1" u="sng" dirty="0" smtClean="0">
                <a:solidFill>
                  <a:srgbClr val="C00000"/>
                </a:solidFill>
              </a:rPr>
              <a:t>كيف نعلم وندرس؟</a:t>
            </a:r>
            <a:endParaRPr lang="fr-FR" sz="2800" i="1" u="sng" dirty="0">
              <a:solidFill>
                <a:srgbClr val="C0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4322-AD06-4994-908D-4ADFB25F1A4B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MA" sz="6600" b="1" dirty="0" smtClean="0"/>
              <a:t>مدخــــــــــل عـــــــــــــــام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MA" sz="2000" dirty="0" smtClean="0"/>
              <a:t>تعتبر مادة الرياضيات، بكل مكوناتها، </a:t>
            </a:r>
            <a:r>
              <a:rPr lang="ar-MA" sz="2000" dirty="0"/>
              <a:t>إ</a:t>
            </a:r>
            <a:r>
              <a:rPr lang="ar-MA" sz="2000" dirty="0" smtClean="0"/>
              <a:t>طارا تربويا </a:t>
            </a:r>
            <a:r>
              <a:rPr lang="ar-MA" sz="2000" dirty="0" err="1" smtClean="0"/>
              <a:t>وبيداغوجيا</a:t>
            </a:r>
            <a:r>
              <a:rPr lang="ar-MA" sz="2000" dirty="0" smtClean="0"/>
              <a:t> يستهدف تكوين شخصية المتعلم(ة) في كل </a:t>
            </a:r>
            <a:r>
              <a:rPr lang="ar-MA" sz="2000" dirty="0" err="1" smtClean="0"/>
              <a:t>جوانبها:</a:t>
            </a:r>
            <a:endParaRPr lang="ar-MA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sz="2000" dirty="0"/>
              <a:t> </a:t>
            </a:r>
            <a:r>
              <a:rPr lang="ar-MA" sz="2000" b="1" u="sng" dirty="0" smtClean="0">
                <a:solidFill>
                  <a:srgbClr val="C00000"/>
                </a:solidFill>
              </a:rPr>
              <a:t>الجانب المعرفي</a:t>
            </a:r>
            <a:r>
              <a:rPr lang="ar-MA" sz="2000" dirty="0" smtClean="0"/>
              <a:t>: اكتساب معارف </a:t>
            </a:r>
            <a:r>
              <a:rPr lang="ar-MA" sz="2000" dirty="0" err="1" smtClean="0"/>
              <a:t>جديدة؛</a:t>
            </a:r>
            <a:endParaRPr lang="ar-MA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sz="2000" dirty="0"/>
              <a:t> </a:t>
            </a:r>
            <a:r>
              <a:rPr lang="ar-MA" sz="2000" b="1" u="sng" dirty="0" smtClean="0">
                <a:solidFill>
                  <a:srgbClr val="C00000"/>
                </a:solidFill>
              </a:rPr>
              <a:t>الجانب الوجداني</a:t>
            </a:r>
            <a:r>
              <a:rPr lang="ar-MA" sz="2000" dirty="0" smtClean="0"/>
              <a:t>: أنشطة تستحضر حاجيات الطفل </a:t>
            </a:r>
            <a:r>
              <a:rPr lang="ar-MA" sz="2000" dirty="0" err="1" smtClean="0"/>
              <a:t>الوجدانية </a:t>
            </a:r>
            <a:r>
              <a:rPr lang="ar-MA" sz="2000" dirty="0" smtClean="0"/>
              <a:t>(اللعب، الحنان </a:t>
            </a:r>
            <a:r>
              <a:rPr lang="ar-MA" sz="2000" dirty="0" err="1" smtClean="0"/>
              <a:t>الأسري...)</a:t>
            </a:r>
            <a:endParaRPr lang="ar-MA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sz="2000" dirty="0"/>
              <a:t> </a:t>
            </a:r>
            <a:r>
              <a:rPr lang="ar-MA" sz="2000" b="1" u="sng" dirty="0" smtClean="0">
                <a:solidFill>
                  <a:srgbClr val="C00000"/>
                </a:solidFill>
              </a:rPr>
              <a:t>الجانب </a:t>
            </a:r>
            <a:r>
              <a:rPr lang="ar-MA" sz="2000" b="1" u="sng" dirty="0" err="1" smtClean="0">
                <a:solidFill>
                  <a:srgbClr val="C00000"/>
                </a:solidFill>
              </a:rPr>
              <a:t>الحسحركي</a:t>
            </a:r>
            <a:r>
              <a:rPr lang="ar-MA" sz="2000" dirty="0" smtClean="0"/>
              <a:t>: إجراء </a:t>
            </a:r>
            <a:r>
              <a:rPr lang="ar-MA" sz="2000" dirty="0" err="1" smtClean="0"/>
              <a:t>مناولات </a:t>
            </a:r>
            <a:r>
              <a:rPr lang="ar-MA" sz="2000" dirty="0" smtClean="0"/>
              <a:t>(أنشطة </a:t>
            </a:r>
            <a:r>
              <a:rPr lang="ar-MA" sz="2000" dirty="0" err="1" smtClean="0"/>
              <a:t>القياس...)</a:t>
            </a:r>
            <a:endParaRPr lang="ar-MA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sz="2000" dirty="0" smtClean="0"/>
              <a:t> </a:t>
            </a:r>
            <a:r>
              <a:rPr lang="ar-MA" sz="2000" b="1" u="sng" dirty="0" smtClean="0">
                <a:solidFill>
                  <a:srgbClr val="C00000"/>
                </a:solidFill>
              </a:rPr>
              <a:t>الجانب القيمي</a:t>
            </a:r>
            <a:r>
              <a:rPr lang="ar-MA" sz="2000" dirty="0" smtClean="0"/>
              <a:t>: اكتساب قيم </a:t>
            </a:r>
            <a:r>
              <a:rPr lang="ar-MA" sz="2000" dirty="0" err="1" smtClean="0"/>
              <a:t>نبيلة </a:t>
            </a:r>
            <a:r>
              <a:rPr lang="ar-MA" sz="2000" dirty="0" smtClean="0"/>
              <a:t>(مساعدة الآخر، مرافقة الأم إلى </a:t>
            </a:r>
            <a:r>
              <a:rPr lang="ar-MA" sz="2000" dirty="0" err="1" smtClean="0"/>
              <a:t>السوق...)</a:t>
            </a:r>
            <a:endParaRPr lang="ar-MA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sz="2000" dirty="0"/>
              <a:t> </a:t>
            </a:r>
            <a:r>
              <a:rPr lang="ar-MA" sz="2000" b="1" u="sng" dirty="0" smtClean="0">
                <a:solidFill>
                  <a:srgbClr val="C00000"/>
                </a:solidFill>
              </a:rPr>
              <a:t>الجانب العلائقي</a:t>
            </a:r>
            <a:r>
              <a:rPr lang="ar-MA" sz="2000" dirty="0" smtClean="0"/>
              <a:t>: إعداد الطفل(ة) للقيام بأنشطة </a:t>
            </a:r>
            <a:r>
              <a:rPr lang="ar-MA" sz="2000" dirty="0" err="1" smtClean="0"/>
              <a:t>اجتماعية </a:t>
            </a:r>
            <a:r>
              <a:rPr lang="ar-MA" sz="2000" dirty="0" smtClean="0"/>
              <a:t>(التسوق، </a:t>
            </a:r>
            <a:r>
              <a:rPr lang="ar-MA" sz="2000" dirty="0" err="1" smtClean="0"/>
              <a:t>الحفلات....)</a:t>
            </a:r>
            <a:endParaRPr lang="ar-MA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sz="2000" b="1" u="sng" dirty="0" smtClean="0">
                <a:solidFill>
                  <a:srgbClr val="C00000"/>
                </a:solidFill>
              </a:rPr>
              <a:t>الجانب السلوكي</a:t>
            </a:r>
            <a:r>
              <a:rPr lang="ar-MA" sz="2000" dirty="0" smtClean="0"/>
              <a:t>: اكتساب </a:t>
            </a:r>
            <a:r>
              <a:rPr lang="ar-MA" sz="2000" dirty="0" err="1" smtClean="0"/>
              <a:t>سلوكات</a:t>
            </a:r>
            <a:r>
              <a:rPr lang="ar-MA" sz="2000" dirty="0" smtClean="0"/>
              <a:t> </a:t>
            </a:r>
            <a:r>
              <a:rPr lang="ar-MA" sz="2000" dirty="0" err="1" smtClean="0"/>
              <a:t>ايجابية </a:t>
            </a:r>
            <a:r>
              <a:rPr lang="ar-MA" sz="2000" dirty="0" smtClean="0"/>
              <a:t>(ترشيد استهلاك الطاقة والماء، الالتزام بقواعد التنافس </a:t>
            </a:r>
            <a:r>
              <a:rPr lang="ar-MA" sz="2000" dirty="0" err="1" smtClean="0"/>
              <a:t>الشريف...)</a:t>
            </a:r>
            <a:endParaRPr lang="ar-MA" sz="2000" dirty="0" smtClean="0"/>
          </a:p>
          <a:p>
            <a:pPr algn="r" rtl="1">
              <a:buNone/>
            </a:pPr>
            <a:endParaRPr lang="ar-MA" sz="2800" dirty="0" smtClean="0"/>
          </a:p>
          <a:p>
            <a:pPr algn="r" rtl="1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4" name="Flèche gauche 3"/>
          <p:cNvSpPr/>
          <p:nvPr/>
        </p:nvSpPr>
        <p:spPr>
          <a:xfrm>
            <a:off x="7020272" y="4797152"/>
            <a:ext cx="1512168" cy="136815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3600" b="1" dirty="0" smtClean="0"/>
              <a:t>لهذا</a:t>
            </a:r>
            <a:endParaRPr lang="fr-FR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95536" y="4797152"/>
            <a:ext cx="6480720" cy="15121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اعتماد </a:t>
            </a:r>
            <a:r>
              <a:rPr lang="ar-MA" sz="2800" dirty="0" err="1" smtClean="0"/>
              <a:t>الوضعيات </a:t>
            </a:r>
            <a:r>
              <a:rPr lang="ar-MA" sz="2800" dirty="0" smtClean="0"/>
              <a:t>/المشكلة المستحضرة للسياق </a:t>
            </a:r>
            <a:r>
              <a:rPr lang="ar-MA" sz="2800" dirty="0" err="1" smtClean="0"/>
              <a:t>السوسيوثقافي</a:t>
            </a:r>
            <a:r>
              <a:rPr lang="ar-MA" sz="2800" dirty="0" smtClean="0"/>
              <a:t> </a:t>
            </a:r>
            <a:r>
              <a:rPr lang="ar-MA" sz="2800" dirty="0" err="1" smtClean="0"/>
              <a:t>للمتعلم </a:t>
            </a:r>
            <a:r>
              <a:rPr lang="ar-MA" sz="2800" dirty="0" smtClean="0"/>
              <a:t>(ة) كإطار أساسي لتقديم المفاهيم  </a:t>
            </a:r>
            <a:r>
              <a:rPr lang="ar-MA" sz="2800" dirty="0" err="1" smtClean="0"/>
              <a:t>الرياضياتية</a:t>
            </a:r>
            <a:endParaRPr lang="fr-FR" sz="28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BE61-4920-4ED4-A30F-13A4FA19280B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MA" sz="5400" b="1" dirty="0" smtClean="0"/>
              <a:t>الأهداف العامة لتدريس الرياضيات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MA" sz="2400" dirty="0" smtClean="0"/>
              <a:t>القدرة على التفاعل مع العالم </a:t>
            </a:r>
            <a:r>
              <a:rPr lang="ar-MA" sz="2400" dirty="0" err="1" smtClean="0"/>
              <a:t>الخارجي؛</a:t>
            </a:r>
            <a:endParaRPr lang="ar-MA" sz="2400" dirty="0" smtClean="0"/>
          </a:p>
          <a:p>
            <a:pPr algn="r" rtl="1"/>
            <a:r>
              <a:rPr lang="ar-MA" sz="2400" dirty="0" smtClean="0"/>
              <a:t>الاستقلال المعنوي، والثقة بالنفس، والاعتماد على </a:t>
            </a:r>
            <a:r>
              <a:rPr lang="ar-MA" sz="2400" dirty="0" err="1" smtClean="0"/>
              <a:t>الذات؛</a:t>
            </a:r>
            <a:endParaRPr lang="ar-MA" sz="2400" dirty="0" smtClean="0"/>
          </a:p>
          <a:p>
            <a:pPr algn="r" rtl="1"/>
            <a:r>
              <a:rPr lang="ar-MA" sz="2400" dirty="0" smtClean="0"/>
              <a:t>تنمية روح الإبداع والمبادرة والتنافس </a:t>
            </a:r>
            <a:r>
              <a:rPr lang="ar-MA" sz="2400" dirty="0" err="1" smtClean="0"/>
              <a:t>الشريف؛</a:t>
            </a:r>
            <a:endParaRPr lang="ar-MA" sz="2400" dirty="0" smtClean="0"/>
          </a:p>
          <a:p>
            <a:pPr algn="r" rtl="1"/>
            <a:r>
              <a:rPr lang="ar-MA" sz="2400" dirty="0" smtClean="0"/>
              <a:t>القدرة على تحقيق الذات، وإنماء الشخصية، والثقة بالمؤهلات الشخصية، وعلى التواصل والاستعداد للعمل </a:t>
            </a:r>
            <a:r>
              <a:rPr lang="ar-MA" sz="2400" dirty="0" err="1" smtClean="0"/>
              <a:t>الجماعي؛</a:t>
            </a:r>
            <a:endParaRPr lang="ar-MA" sz="2400" dirty="0" smtClean="0"/>
          </a:p>
          <a:p>
            <a:pPr algn="r" rtl="1"/>
            <a:r>
              <a:rPr lang="ar-MA" sz="2400" dirty="0" smtClean="0"/>
              <a:t>بناء واكتساب المفاهيم والمعارف والمهارات </a:t>
            </a:r>
            <a:r>
              <a:rPr lang="ar-MA" sz="2400" dirty="0" err="1" smtClean="0"/>
              <a:t>والتقنيات؛</a:t>
            </a:r>
            <a:endParaRPr lang="ar-MA" sz="2400" dirty="0" smtClean="0"/>
          </a:p>
          <a:p>
            <a:pPr algn="r" rtl="1"/>
            <a:r>
              <a:rPr lang="ar-MA" sz="2400" dirty="0" smtClean="0"/>
              <a:t>تنمية الاستعداد </a:t>
            </a:r>
            <a:r>
              <a:rPr lang="ar-MA" sz="2400" dirty="0" err="1" smtClean="0"/>
              <a:t>وإغناء</a:t>
            </a:r>
            <a:r>
              <a:rPr lang="ar-MA" sz="2400" dirty="0" smtClean="0"/>
              <a:t> القدرات في مجالات البحث والملاحظة والتجريد والاستدلال والدقة في </a:t>
            </a:r>
            <a:r>
              <a:rPr lang="ar-MA" sz="2400" dirty="0" err="1" smtClean="0"/>
              <a:t>التعبير؛</a:t>
            </a:r>
            <a:endParaRPr lang="ar-MA" sz="2400" dirty="0" smtClean="0"/>
          </a:p>
          <a:p>
            <a:pPr algn="r" rtl="1"/>
            <a:r>
              <a:rPr lang="ar-MA" sz="2400" dirty="0" smtClean="0"/>
              <a:t>فهم واستيعاب مضامين باقي المواد، وخاصة العلمية </a:t>
            </a:r>
            <a:r>
              <a:rPr lang="ar-MA" sz="2400" dirty="0" err="1" smtClean="0"/>
              <a:t>والتكنولوجية؛</a:t>
            </a:r>
            <a:endParaRPr lang="ar-MA" sz="2400" dirty="0" smtClean="0"/>
          </a:p>
          <a:p>
            <a:pPr algn="r" rtl="1"/>
            <a:r>
              <a:rPr lang="ar-MA" sz="2400" dirty="0" smtClean="0"/>
              <a:t>اتخاذ اتجاهات ايجابية نحو مادة الرياضيات.</a:t>
            </a:r>
          </a:p>
          <a:p>
            <a:pPr algn="ctr" rtl="1">
              <a:buNone/>
            </a:pPr>
            <a:r>
              <a:rPr lang="ar-MA" sz="2000" b="1" u="sng" dirty="0" smtClean="0">
                <a:solidFill>
                  <a:srgbClr val="C00000"/>
                </a:solidFill>
              </a:rPr>
              <a:t>الكتاب الأبيض/الجزء الأول/يونيو 2002/ص ص 15.13</a:t>
            </a:r>
          </a:p>
          <a:p>
            <a:pPr algn="r" rtl="1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F5E62-6D84-48B9-BB3B-84601711FBDC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1"/>
            <a:r>
              <a:rPr lang="ar-MA" sz="6000" b="1" dirty="0" smtClean="0"/>
              <a:t>مجــــــــــالات درس الرياضيات</a:t>
            </a:r>
            <a:endParaRPr lang="fr-FR" sz="60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CF62-4772-4CB1-8BAC-33596BB1E2DC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5C41-053C-4053-997E-7D0AEC2E5D5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MA" b="1" dirty="0" smtClean="0"/>
              <a:t>التوزيع الأسبوعي لدروس الرياضيات في المستويين الأول والثاني</a:t>
            </a:r>
            <a:endParaRPr lang="fr-FR" b="1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772817"/>
          <a:ext cx="8229600" cy="45941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57400"/>
                <a:gridCol w="1409328"/>
                <a:gridCol w="3528392"/>
                <a:gridCol w="1234480"/>
              </a:tblGrid>
              <a:tr h="390560">
                <a:tc>
                  <a:txBody>
                    <a:bodyPr/>
                    <a:lstStyle/>
                    <a:p>
                      <a:pPr algn="ctr"/>
                      <a:r>
                        <a:rPr lang="ar-MA" sz="2000" i="1" dirty="0" smtClean="0">
                          <a:solidFill>
                            <a:schemeClr val="tx2"/>
                          </a:solidFill>
                        </a:rPr>
                        <a:t>المدة الزمنية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000" i="1" dirty="0" smtClean="0">
                          <a:solidFill>
                            <a:schemeClr val="tx2"/>
                          </a:solidFill>
                        </a:rPr>
                        <a:t>عدد الحصص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000" i="1" dirty="0" smtClean="0">
                          <a:solidFill>
                            <a:schemeClr val="tx2"/>
                          </a:solidFill>
                        </a:rPr>
                        <a:t>نوع النشاط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i="1" dirty="0" smtClean="0">
                          <a:solidFill>
                            <a:schemeClr val="tx2"/>
                          </a:solidFill>
                        </a:rPr>
                        <a:t>الدرس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291852"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ساعتان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4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b="0" dirty="0" smtClean="0"/>
                        <a:t>أنشطة بناء </a:t>
                      </a:r>
                      <a:r>
                        <a:rPr lang="ar-MA" sz="2000" b="0" dirty="0" err="1" smtClean="0"/>
                        <a:t>التعلمات</a:t>
                      </a:r>
                      <a:r>
                        <a:rPr lang="ar-MA" sz="2000" b="0" dirty="0" smtClean="0"/>
                        <a:t> الأساسية</a:t>
                      </a:r>
                    </a:p>
                    <a:p>
                      <a:pPr algn="r" rtl="1"/>
                      <a:r>
                        <a:rPr lang="ar-MA" sz="2000" b="0" dirty="0" smtClean="0"/>
                        <a:t>أنشطة </a:t>
                      </a:r>
                      <a:r>
                        <a:rPr lang="ar-MA" sz="2000" b="0" dirty="0" err="1" smtClean="0"/>
                        <a:t>الترييض</a:t>
                      </a:r>
                      <a:endParaRPr lang="ar-MA" sz="2000" b="0" dirty="0" smtClean="0"/>
                    </a:p>
                    <a:p>
                      <a:pPr algn="r" rtl="1"/>
                      <a:r>
                        <a:rPr lang="ar-MA" sz="2000" b="0" dirty="0" smtClean="0"/>
                        <a:t>أنشطة التقويم</a:t>
                      </a:r>
                    </a:p>
                    <a:p>
                      <a:pPr algn="r" rtl="1"/>
                      <a:r>
                        <a:rPr lang="ar-MA" sz="2000" b="0" dirty="0" smtClean="0"/>
                        <a:t>أنشطة</a:t>
                      </a:r>
                      <a:r>
                        <a:rPr lang="ar-MA" sz="2000" b="0" baseline="0" dirty="0" smtClean="0"/>
                        <a:t> الدعم</a:t>
                      </a:r>
                      <a:endParaRPr lang="fr-F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dirty="0" smtClean="0"/>
                        <a:t>الأول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159228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800" b="1" dirty="0" smtClean="0"/>
                        <a:t>ساعتان</a:t>
                      </a:r>
                      <a:endParaRPr lang="fr-FR" sz="2800" b="1" dirty="0" smtClean="0"/>
                    </a:p>
                    <a:p>
                      <a:pPr algn="ctr" rtl="1"/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800" b="1" dirty="0" smtClean="0"/>
                        <a:t>4</a:t>
                      </a:r>
                      <a:endParaRPr lang="fr-FR" sz="2800" b="1" dirty="0" smtClean="0"/>
                    </a:p>
                    <a:p>
                      <a:pPr algn="ctr" rtl="1"/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b="0" dirty="0" smtClean="0"/>
                        <a:t>أنشطة بناء </a:t>
                      </a:r>
                      <a:r>
                        <a:rPr lang="ar-MA" sz="2000" b="0" dirty="0" err="1" smtClean="0"/>
                        <a:t>التعلمات</a:t>
                      </a:r>
                      <a:r>
                        <a:rPr lang="ar-MA" sz="2000" b="0" dirty="0" smtClean="0"/>
                        <a:t> الأساسية</a:t>
                      </a:r>
                    </a:p>
                    <a:p>
                      <a:pPr algn="r" rtl="1"/>
                      <a:r>
                        <a:rPr lang="ar-MA" sz="2000" b="0" dirty="0" smtClean="0"/>
                        <a:t>أنشطة </a:t>
                      </a:r>
                      <a:r>
                        <a:rPr lang="ar-MA" sz="2000" b="0" dirty="0" err="1" smtClean="0"/>
                        <a:t>الترييض</a:t>
                      </a:r>
                      <a:endParaRPr lang="ar-MA" sz="2000" b="0" dirty="0" smtClean="0"/>
                    </a:p>
                    <a:p>
                      <a:pPr algn="r" rtl="1"/>
                      <a:r>
                        <a:rPr lang="ar-MA" sz="2000" b="0" dirty="0" smtClean="0"/>
                        <a:t>أنشطة التقويم</a:t>
                      </a:r>
                    </a:p>
                    <a:p>
                      <a:pPr algn="r" rtl="1"/>
                      <a:r>
                        <a:rPr lang="ar-MA" sz="2000" b="0" dirty="0" smtClean="0"/>
                        <a:t>أنشطة</a:t>
                      </a:r>
                      <a:r>
                        <a:rPr lang="ar-MA" sz="2000" b="0" baseline="0" dirty="0" smtClean="0"/>
                        <a:t> الدعم</a:t>
                      </a:r>
                      <a:endParaRPr lang="fr-FR" sz="2000" b="0" dirty="0" smtClean="0"/>
                    </a:p>
                    <a:p>
                      <a:pPr algn="r" rtl="1"/>
                      <a:endParaRPr lang="fr-F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dirty="0" smtClean="0"/>
                        <a:t>الثاني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690991"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ساعة واحدة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2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b="0" dirty="0" smtClean="0"/>
                        <a:t>أنشطة الدعم</a:t>
                      </a:r>
                      <a:endParaRPr lang="fr-F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b="1" dirty="0" smtClean="0"/>
                        <a:t>دعم الدرسين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570818"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5 ساعات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10</a:t>
                      </a:r>
                      <a:endParaRPr lang="fr-FR" sz="28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المجموع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798C-8585-4570-B8C5-40049E662BD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BRAHIM AFIF INSPECTEUR PEDAGOGIQUE SIDI IFNI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MA" sz="7200" b="1" dirty="0" smtClean="0"/>
              <a:t>عناصر المداخلة</a:t>
            </a:r>
            <a:endParaRPr lang="fr-FR" sz="7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MA" sz="2400" b="1" dirty="0" smtClean="0">
                <a:solidFill>
                  <a:srgbClr val="C00000"/>
                </a:solidFill>
              </a:rPr>
              <a:t>الإطار العام للتكوين</a:t>
            </a:r>
          </a:p>
          <a:p>
            <a:pPr marL="514350" indent="-514350" algn="r" rtl="1"/>
            <a:r>
              <a:rPr lang="ar-MA" sz="1800" dirty="0" smtClean="0"/>
              <a:t>الكفاية المستهدفة</a:t>
            </a:r>
          </a:p>
          <a:p>
            <a:pPr marL="514350" indent="-514350" algn="r" rtl="1"/>
            <a:r>
              <a:rPr lang="ar-MA" sz="1800" dirty="0" smtClean="0"/>
              <a:t>الأهداف الخاصة بالتكوين</a:t>
            </a:r>
          </a:p>
          <a:p>
            <a:pPr marL="514350" indent="-514350" algn="r" rtl="1"/>
            <a:r>
              <a:rPr lang="ar-MA" sz="1800" dirty="0" smtClean="0"/>
              <a:t>صيغ التكوين</a:t>
            </a:r>
          </a:p>
          <a:p>
            <a:pPr marL="514350" indent="-514350" algn="r" rtl="1"/>
            <a:r>
              <a:rPr lang="ar-MA" sz="1800" dirty="0" smtClean="0"/>
              <a:t>مواصفات اختبار الكفاءة المهنية</a:t>
            </a:r>
          </a:p>
          <a:p>
            <a:pPr marL="514350" indent="-514350" algn="r" rtl="1"/>
            <a:r>
              <a:rPr lang="ar-MA" sz="1800" dirty="0" smtClean="0"/>
              <a:t>المجالات الرئيسية للامتحان المهني حسب الإطار المرجعي الجديد</a:t>
            </a:r>
          </a:p>
          <a:p>
            <a:pPr marL="514350" indent="-514350" algn="r" rtl="1">
              <a:buFont typeface="+mj-lt"/>
              <a:buAutoNum type="arabicPeriod" startAt="2"/>
            </a:pPr>
            <a:r>
              <a:rPr lang="ar-MA" sz="2400" b="1" dirty="0" smtClean="0">
                <a:solidFill>
                  <a:srgbClr val="C00000"/>
                </a:solidFill>
              </a:rPr>
              <a:t>مدخل عام</a:t>
            </a:r>
          </a:p>
          <a:p>
            <a:pPr marL="514350" indent="-514350" algn="r" rtl="1"/>
            <a:r>
              <a:rPr lang="ar-MA" sz="1800" dirty="0" smtClean="0"/>
              <a:t>الأهداف العامة لتدريس الرياضيات بالسلك الابتدائي</a:t>
            </a:r>
          </a:p>
          <a:p>
            <a:pPr marL="514350" indent="-514350" algn="r" rtl="1"/>
            <a:r>
              <a:rPr lang="ar-MA" sz="1800" dirty="0" smtClean="0"/>
              <a:t>مجالات دروس الرياضيات</a:t>
            </a:r>
            <a:endParaRPr lang="fr-FR" sz="1800" dirty="0" smtClean="0"/>
          </a:p>
          <a:p>
            <a:pPr marL="514350" indent="-514350" algn="r" rtl="1"/>
            <a:r>
              <a:rPr lang="ar-MA" sz="1800" dirty="0" smtClean="0"/>
              <a:t>التوزيع الأسبوعي لدروس الرياضيات بالسلك الابتدائي</a:t>
            </a:r>
          </a:p>
          <a:p>
            <a:pPr marL="514350" indent="-514350" algn="r" rtl="1">
              <a:buFont typeface="+mj-lt"/>
              <a:buAutoNum type="arabicPeriod" startAt="3"/>
            </a:pPr>
            <a:r>
              <a:rPr lang="ar-MA" sz="2400" b="1" dirty="0" smtClean="0">
                <a:solidFill>
                  <a:srgbClr val="C00000"/>
                </a:solidFill>
              </a:rPr>
              <a:t>المثلث </a:t>
            </a:r>
            <a:r>
              <a:rPr lang="ar-MA" sz="2400" b="1" dirty="0" err="1" smtClean="0">
                <a:solidFill>
                  <a:srgbClr val="C00000"/>
                </a:solidFill>
              </a:rPr>
              <a:t>الديداكتيكي</a:t>
            </a:r>
            <a:endParaRPr lang="ar-MA" sz="2400" b="1" dirty="0" smtClean="0">
              <a:solidFill>
                <a:srgbClr val="C00000"/>
              </a:solidFill>
            </a:endParaRPr>
          </a:p>
          <a:p>
            <a:pPr marL="514350" indent="-514350" algn="r" rtl="1"/>
            <a:r>
              <a:rPr lang="ar-MA" sz="1800" dirty="0" smtClean="0"/>
              <a:t>التعاقد </a:t>
            </a:r>
            <a:r>
              <a:rPr lang="ar-MA" sz="1800" dirty="0" err="1" smtClean="0"/>
              <a:t>الديداكتيكي</a:t>
            </a:r>
            <a:endParaRPr lang="ar-MA" sz="1800" dirty="0" smtClean="0"/>
          </a:p>
          <a:p>
            <a:pPr marL="514350" indent="-514350" algn="r" rtl="1"/>
            <a:r>
              <a:rPr lang="ar-MA" sz="1800" dirty="0" smtClean="0"/>
              <a:t>النقل </a:t>
            </a:r>
            <a:r>
              <a:rPr lang="ar-MA" sz="1800" dirty="0" err="1" smtClean="0"/>
              <a:t>الديداكتيكي</a:t>
            </a:r>
            <a:r>
              <a:rPr lang="ar-MA" sz="1800" dirty="0" smtClean="0"/>
              <a:t> </a:t>
            </a:r>
          </a:p>
          <a:p>
            <a:pPr marL="514350" indent="-514350" algn="r" rtl="1"/>
            <a:r>
              <a:rPr lang="ar-MA" sz="1800" dirty="0" smtClean="0"/>
              <a:t>اكتساب المعرفة </a:t>
            </a:r>
            <a:r>
              <a:rPr lang="ar-MA" sz="1800" dirty="0" err="1" smtClean="0"/>
              <a:t>العلمية </a:t>
            </a:r>
            <a:r>
              <a:rPr lang="ar-MA" sz="1800" dirty="0" smtClean="0"/>
              <a:t>(الاتجاه السلوكي/الاتجاه </a:t>
            </a:r>
            <a:r>
              <a:rPr lang="ar-MA" sz="1800" dirty="0" err="1" smtClean="0"/>
              <a:t>السيكوتكويني</a:t>
            </a:r>
            <a:r>
              <a:rPr lang="ar-MA" sz="1800" dirty="0" smtClean="0"/>
              <a:t>/ الاتجاه </a:t>
            </a:r>
            <a:r>
              <a:rPr lang="ar-MA" sz="1800" dirty="0" err="1" smtClean="0"/>
              <a:t>السيكوسوسيوتكويني</a:t>
            </a:r>
            <a:r>
              <a:rPr lang="ar-MA" sz="1800" dirty="0" smtClean="0"/>
              <a:t>/ </a:t>
            </a:r>
            <a:r>
              <a:rPr lang="ar-MA" sz="1800" dirty="0" err="1" smtClean="0"/>
              <a:t>الاتجاة</a:t>
            </a:r>
            <a:r>
              <a:rPr lang="ar-MA" sz="1800" dirty="0" smtClean="0"/>
              <a:t> </a:t>
            </a:r>
            <a:r>
              <a:rPr lang="ar-MA" sz="1800" dirty="0" err="1" smtClean="0"/>
              <a:t>السوسيوتكويني)</a:t>
            </a:r>
            <a:endParaRPr lang="ar-MA" sz="1800" dirty="0" smtClean="0"/>
          </a:p>
          <a:p>
            <a:pPr marL="514350" indent="-514350" algn="r" rtl="1"/>
            <a:endParaRPr lang="ar-MA" dirty="0" smtClean="0"/>
          </a:p>
          <a:p>
            <a:pPr algn="r" rtl="1">
              <a:buNone/>
            </a:pPr>
            <a:endParaRPr lang="ar-MA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538E-0DDD-4E97-93F1-511AE8D20CE3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MA" b="1" dirty="0" smtClean="0"/>
              <a:t>التوزيع الأسبوعي لدروس الرياضيات في المستويات: 3/4/5/6</a:t>
            </a:r>
            <a:endParaRPr lang="fr-FR" b="1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772817"/>
          <a:ext cx="8229600" cy="442594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057400"/>
                <a:gridCol w="1409328"/>
                <a:gridCol w="3528392"/>
                <a:gridCol w="1234480"/>
              </a:tblGrid>
              <a:tr h="376955">
                <a:tc>
                  <a:txBody>
                    <a:bodyPr/>
                    <a:lstStyle/>
                    <a:p>
                      <a:pPr algn="ctr"/>
                      <a:r>
                        <a:rPr lang="ar-MA" sz="2000" dirty="0" smtClean="0"/>
                        <a:t>المدة الزمنية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000" dirty="0" smtClean="0"/>
                        <a:t>عدد الحصص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000" dirty="0" smtClean="0"/>
                        <a:t>نوع النشاط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dirty="0" smtClean="0"/>
                        <a:t>الدرس</a:t>
                      </a:r>
                      <a:endParaRPr lang="fr-FR" sz="20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246850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ساعتان وربع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3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dirty="0" smtClean="0"/>
                        <a:t>أنشطة بناء </a:t>
                      </a:r>
                      <a:r>
                        <a:rPr lang="ar-MA" sz="2000" dirty="0" err="1" smtClean="0"/>
                        <a:t>التعلمات</a:t>
                      </a:r>
                      <a:r>
                        <a:rPr lang="ar-MA" sz="2000" dirty="0" smtClean="0"/>
                        <a:t> الأساسية </a:t>
                      </a:r>
                      <a:r>
                        <a:rPr lang="ar-MA" sz="2000" dirty="0" err="1" smtClean="0"/>
                        <a:t>والترييض</a:t>
                      </a:r>
                      <a:endParaRPr lang="ar-MA" sz="2000" dirty="0" smtClean="0"/>
                    </a:p>
                    <a:p>
                      <a:pPr algn="r" rtl="1"/>
                      <a:r>
                        <a:rPr lang="ar-MA" sz="2000" dirty="0" smtClean="0"/>
                        <a:t>أنشطة التقويم</a:t>
                      </a:r>
                    </a:p>
                    <a:p>
                      <a:pPr algn="r" rtl="1"/>
                      <a:r>
                        <a:rPr lang="ar-MA" sz="2000" dirty="0" smtClean="0"/>
                        <a:t>أنشطة</a:t>
                      </a:r>
                      <a:r>
                        <a:rPr lang="ar-MA" sz="2000" baseline="0" dirty="0" smtClean="0"/>
                        <a:t> الدعم</a:t>
                      </a:r>
                      <a:endParaRPr lang="fr-F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dirty="0" smtClean="0"/>
                        <a:t>الأول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15368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800" dirty="0" smtClean="0"/>
                        <a:t>ساعتان وربع</a:t>
                      </a:r>
                      <a:endParaRPr lang="fr-FR" sz="2800" dirty="0" smtClean="0"/>
                    </a:p>
                    <a:p>
                      <a:pPr algn="ctr" rtl="1"/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800" dirty="0" smtClean="0"/>
                        <a:t>3</a:t>
                      </a:r>
                      <a:endParaRPr lang="fr-FR" sz="2800" dirty="0" smtClean="0"/>
                    </a:p>
                    <a:p>
                      <a:pPr algn="ctr" rtl="1"/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dirty="0" smtClean="0"/>
                        <a:t>أنشطة بناء </a:t>
                      </a:r>
                      <a:r>
                        <a:rPr lang="ar-MA" sz="2000" dirty="0" err="1" smtClean="0"/>
                        <a:t>التعلمات</a:t>
                      </a:r>
                      <a:r>
                        <a:rPr lang="ar-MA" sz="2000" dirty="0" smtClean="0"/>
                        <a:t> الأساسية </a:t>
                      </a:r>
                      <a:r>
                        <a:rPr lang="ar-MA" sz="2000" dirty="0" err="1" smtClean="0"/>
                        <a:t>والترييض</a:t>
                      </a:r>
                      <a:endParaRPr lang="ar-MA" sz="2000" dirty="0" smtClean="0"/>
                    </a:p>
                    <a:p>
                      <a:pPr algn="r" rtl="1"/>
                      <a:r>
                        <a:rPr lang="ar-MA" sz="2000" dirty="0" smtClean="0"/>
                        <a:t>أنشطة التقويم</a:t>
                      </a:r>
                    </a:p>
                    <a:p>
                      <a:pPr algn="r" rtl="1"/>
                      <a:r>
                        <a:rPr lang="ar-MA" sz="2000" dirty="0" smtClean="0"/>
                        <a:t>أنشطة</a:t>
                      </a:r>
                      <a:r>
                        <a:rPr lang="ar-MA" sz="2000" baseline="0" dirty="0" smtClean="0"/>
                        <a:t> الدعم</a:t>
                      </a:r>
                      <a:endParaRPr lang="fr-FR" sz="2000" dirty="0" smtClean="0"/>
                    </a:p>
                    <a:p>
                      <a:pPr algn="r" rtl="1"/>
                      <a:endParaRPr lang="fr-F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dirty="0" smtClean="0"/>
                        <a:t>الثاني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666920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نصف ساعة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1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dirty="0" smtClean="0"/>
                        <a:t>أنشطة الدعم</a:t>
                      </a:r>
                      <a:endParaRPr lang="fr-F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000" dirty="0" smtClean="0"/>
                        <a:t>دعم الدرسين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492941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5 ساعات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7</a:t>
                      </a:r>
                      <a:endParaRPr lang="fr-FR" sz="28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MA" sz="3200" dirty="0" smtClean="0"/>
                        <a:t>المجموع</a:t>
                      </a:r>
                      <a:endParaRPr lang="fr-FR" sz="3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D725-DE1F-4EBB-BB2E-598466C3CE32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BRAHIM AFIF INSPECTEUR PEDAGOGIQUE SIDI IFNI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122413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>
              <a:buNone/>
            </a:pPr>
            <a:r>
              <a:rPr lang="ar-MA" sz="8000" b="1" dirty="0" smtClean="0">
                <a:solidFill>
                  <a:srgbClr val="FFFF00"/>
                </a:solidFill>
              </a:rPr>
              <a:t>المثلث </a:t>
            </a:r>
            <a:r>
              <a:rPr lang="ar-MA" sz="8000" b="1" dirty="0" err="1" smtClean="0">
                <a:solidFill>
                  <a:srgbClr val="FFFF00"/>
                </a:solidFill>
              </a:rPr>
              <a:t>الديداكتيكي</a:t>
            </a:r>
            <a:endParaRPr lang="fr-FR" sz="8000" b="1" dirty="0">
              <a:solidFill>
                <a:srgbClr val="FFFF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117B-9C32-4E67-84C8-A104658ED984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MA" dirty="0" smtClean="0"/>
              <a:t>                          </a:t>
            </a:r>
          </a:p>
          <a:p>
            <a:pPr algn="r" rtl="1">
              <a:buNone/>
            </a:pPr>
            <a:r>
              <a:rPr lang="ar-MA" dirty="0" smtClean="0"/>
              <a:t>                                 المتعلم</a:t>
            </a:r>
            <a:r>
              <a:rPr lang="fr-FR" dirty="0" smtClean="0"/>
              <a:t> </a:t>
            </a:r>
            <a:endParaRPr lang="ar-MA" dirty="0" smtClean="0"/>
          </a:p>
          <a:p>
            <a:pPr algn="r" rtl="1">
              <a:buNone/>
            </a:pPr>
            <a:endParaRPr lang="ar-MA" dirty="0" smtClean="0"/>
          </a:p>
          <a:p>
            <a:pPr algn="r" rtl="1">
              <a:buNone/>
            </a:pPr>
            <a:r>
              <a:rPr lang="ar-MA" sz="2200" dirty="0" smtClean="0"/>
              <a:t>               التعاقد </a:t>
            </a:r>
            <a:r>
              <a:rPr lang="ar-MA" sz="2200" dirty="0" err="1" smtClean="0"/>
              <a:t>الديداكتيكي</a:t>
            </a:r>
            <a:endParaRPr lang="ar-MA" sz="2200" dirty="0" smtClean="0"/>
          </a:p>
          <a:p>
            <a:pPr algn="r" rtl="1">
              <a:buNone/>
            </a:pPr>
            <a:r>
              <a:rPr lang="ar-MA" sz="2600" dirty="0" smtClean="0"/>
              <a:t>                                                            اكتساب المعرفة</a:t>
            </a:r>
            <a:endParaRPr lang="ar-MA" dirty="0" smtClean="0"/>
          </a:p>
          <a:p>
            <a:pPr algn="r" rtl="1">
              <a:buNone/>
            </a:pPr>
            <a:endParaRPr lang="ar-MA" dirty="0" smtClean="0"/>
          </a:p>
          <a:p>
            <a:pPr algn="r" rtl="1">
              <a:buNone/>
            </a:pPr>
            <a:r>
              <a:rPr lang="ar-MA" dirty="0" smtClean="0"/>
              <a:t>                 الأستاذ                           المعرفة</a:t>
            </a:r>
          </a:p>
          <a:p>
            <a:pPr algn="r" rtl="1">
              <a:buNone/>
            </a:pPr>
            <a:r>
              <a:rPr lang="ar-MA" dirty="0" smtClean="0"/>
              <a:t>                                </a:t>
            </a:r>
            <a:r>
              <a:rPr lang="ar-MA" sz="1900" dirty="0" smtClean="0"/>
              <a:t>النقل </a:t>
            </a:r>
            <a:r>
              <a:rPr lang="ar-MA" sz="1900" dirty="0" err="1" smtClean="0"/>
              <a:t>الديداكتيكي</a:t>
            </a:r>
            <a:endParaRPr lang="ar-MA" dirty="0" smtClean="0"/>
          </a:p>
          <a:p>
            <a:pPr algn="r" rtl="1">
              <a:buNone/>
            </a:pPr>
            <a:endParaRPr lang="ar-MA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 rtl="1"/>
            <a:r>
              <a:rPr lang="ar-MA" b="1" dirty="0" smtClean="0"/>
              <a:t>المثلث </a:t>
            </a:r>
            <a:r>
              <a:rPr lang="ar-MA" b="1" dirty="0" err="1" smtClean="0"/>
              <a:t>الديداكتيكي:</a:t>
            </a:r>
            <a:r>
              <a:rPr lang="ar-MA" b="1" dirty="0" smtClean="0"/>
              <a:t>   </a:t>
            </a:r>
            <a:r>
              <a:rPr lang="fr-FR" b="1" dirty="0" smtClean="0"/>
              <a:t>le triangle didactique</a:t>
            </a:r>
            <a:endParaRPr lang="fr-FR" b="1" dirty="0"/>
          </a:p>
        </p:txBody>
      </p:sp>
      <p:sp>
        <p:nvSpPr>
          <p:cNvPr id="4" name="Triangle isocèle 3"/>
          <p:cNvSpPr/>
          <p:nvPr/>
        </p:nvSpPr>
        <p:spPr>
          <a:xfrm>
            <a:off x="3347864" y="2564904"/>
            <a:ext cx="2428892" cy="2160240"/>
          </a:xfrm>
          <a:prstGeom prst="triangle">
            <a:avLst>
              <a:gd name="adj" fmla="val 4699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3347864" y="2708920"/>
            <a:ext cx="864096" cy="15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4788024" y="2708920"/>
            <a:ext cx="936104" cy="16561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3635896" y="4869160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396E-2E62-4487-B57F-79A53AA7B4BD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dirty="0" smtClean="0"/>
              <a:t>حسب </a:t>
            </a:r>
            <a:r>
              <a:rPr lang="fr-FR" dirty="0" smtClean="0"/>
              <a:t>Guy </a:t>
            </a:r>
            <a:r>
              <a:rPr lang="fr-FR" dirty="0" err="1" smtClean="0"/>
              <a:t>brousseau</a:t>
            </a:r>
            <a:r>
              <a:rPr lang="fr-FR" dirty="0" smtClean="0"/>
              <a:t> </a:t>
            </a:r>
            <a:r>
              <a:rPr lang="ar-MA" dirty="0" smtClean="0"/>
              <a:t> </a:t>
            </a:r>
            <a:r>
              <a:rPr lang="ar-MA" b="1" i="1" dirty="0" smtClean="0">
                <a:solidFill>
                  <a:srgbClr val="002060"/>
                </a:solidFill>
              </a:rPr>
              <a:t>” التعاقد أو العقد </a:t>
            </a:r>
            <a:r>
              <a:rPr lang="ar-MA" b="1" i="1" dirty="0" err="1" smtClean="0">
                <a:solidFill>
                  <a:srgbClr val="002060"/>
                </a:solidFill>
              </a:rPr>
              <a:t>الديداكتيكي</a:t>
            </a:r>
            <a:r>
              <a:rPr lang="ar-MA" b="1" i="1" dirty="0" smtClean="0">
                <a:solidFill>
                  <a:srgbClr val="002060"/>
                </a:solidFill>
              </a:rPr>
              <a:t> هو مجموعة من </a:t>
            </a:r>
            <a:r>
              <a:rPr lang="ar-MA" b="1" i="1" dirty="0" err="1" smtClean="0">
                <a:solidFill>
                  <a:srgbClr val="002060"/>
                </a:solidFill>
              </a:rPr>
              <a:t>السلوكات</a:t>
            </a:r>
            <a:r>
              <a:rPr lang="ar-MA" b="1" i="1" dirty="0" smtClean="0">
                <a:solidFill>
                  <a:srgbClr val="002060"/>
                </a:solidFill>
              </a:rPr>
              <a:t> الصادرة عن المعلم و المرتقبة من طرف المتعلم، وأيضا مجموعة من </a:t>
            </a:r>
            <a:r>
              <a:rPr lang="ar-MA" b="1" i="1" dirty="0" err="1" smtClean="0">
                <a:solidFill>
                  <a:srgbClr val="002060"/>
                </a:solidFill>
              </a:rPr>
              <a:t>السلوكات</a:t>
            </a:r>
            <a:r>
              <a:rPr lang="ar-MA" b="1" i="1" dirty="0" smtClean="0">
                <a:solidFill>
                  <a:srgbClr val="002060"/>
                </a:solidFill>
              </a:rPr>
              <a:t> الصادرة عن المتعلم والمنتظرة من طرف المعلم، ويتمثل هذا العقد من مجموعة من القواعد التي تحدد بشكل ضمني دور كل واحد في العلاقة </a:t>
            </a:r>
            <a:r>
              <a:rPr lang="ar-MA" b="1" i="1" dirty="0" err="1" smtClean="0">
                <a:solidFill>
                  <a:srgbClr val="002060"/>
                </a:solidFill>
              </a:rPr>
              <a:t>الديداكتيكية</a:t>
            </a:r>
            <a:r>
              <a:rPr lang="ar-MA" b="1" i="1" dirty="0" smtClean="0">
                <a:solidFill>
                  <a:srgbClr val="002060"/>
                </a:solidFill>
              </a:rPr>
              <a:t> التي </a:t>
            </a:r>
            <a:r>
              <a:rPr lang="ar-MA" b="1" i="1" dirty="0" err="1" smtClean="0">
                <a:solidFill>
                  <a:srgbClr val="002060"/>
                </a:solidFill>
              </a:rPr>
              <a:t>تربطهما“</a:t>
            </a:r>
            <a:r>
              <a:rPr lang="ar-MA" b="1" i="1" dirty="0" smtClean="0">
                <a:solidFill>
                  <a:srgbClr val="002060"/>
                </a:solidFill>
              </a:rPr>
              <a:t> </a:t>
            </a:r>
          </a:p>
          <a:p>
            <a:pPr algn="ctr" rtl="1">
              <a:buNone/>
            </a:pPr>
            <a:endParaRPr lang="fr-FR" b="1" i="1" dirty="0" smtClean="0">
              <a:solidFill>
                <a:srgbClr val="002060"/>
              </a:solidFill>
            </a:endParaRPr>
          </a:p>
          <a:p>
            <a:pPr algn="r" rtl="1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/>
            <a:r>
              <a:rPr lang="ar-MA" sz="7200" b="1" dirty="0" smtClean="0"/>
              <a:t>التعاقد </a:t>
            </a:r>
            <a:r>
              <a:rPr lang="ar-MA" sz="7200" b="1" dirty="0" err="1" smtClean="0"/>
              <a:t>الديداكتيكي</a:t>
            </a:r>
            <a:endParaRPr lang="fr-FR" sz="7200" b="1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7F06-4322-4F2C-9B62-478CF2E74330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10" name="Flèche gauche 9"/>
          <p:cNvSpPr/>
          <p:nvPr/>
        </p:nvSpPr>
        <p:spPr>
          <a:xfrm>
            <a:off x="7524328" y="4581128"/>
            <a:ext cx="978408" cy="14401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395536" y="4581128"/>
            <a:ext cx="6984776" cy="14904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MA" sz="2400" b="1" dirty="0" smtClean="0"/>
              <a:t>يظهر العقد </a:t>
            </a:r>
            <a:r>
              <a:rPr lang="ar-MA" sz="2400" b="1" dirty="0" err="1" smtClean="0"/>
              <a:t>الديداكتيكي</a:t>
            </a:r>
            <a:r>
              <a:rPr lang="ar-MA" sz="2400" b="1" dirty="0" smtClean="0"/>
              <a:t> كإطــــــار تنظيمي عندما </a:t>
            </a:r>
            <a:r>
              <a:rPr lang="ar-MA" sz="2400" b="1" dirty="0" err="1" smtClean="0"/>
              <a:t>لايتم</a:t>
            </a:r>
            <a:r>
              <a:rPr lang="ar-MA" sz="2400" b="1" dirty="0" smtClean="0"/>
              <a:t> الالتزام بأحد</a:t>
            </a:r>
            <a:r>
              <a:rPr lang="fr-FR" sz="2400" b="1" dirty="0" smtClean="0"/>
              <a:t> </a:t>
            </a:r>
            <a:r>
              <a:rPr lang="ar-MA" sz="2400" b="1" dirty="0" smtClean="0"/>
              <a:t>بنوده من طرف أحد الأعضاء المشكلين </a:t>
            </a:r>
            <a:r>
              <a:rPr lang="ar-MA" sz="2400" b="1" dirty="0" err="1" smtClean="0"/>
              <a:t>للعلاقة </a:t>
            </a:r>
            <a:r>
              <a:rPr lang="ar-MA" sz="2400" b="1" dirty="0" smtClean="0"/>
              <a:t>(أستاذ أو تلميذ)، لتوضيح ذلك نقدم تجربة </a:t>
            </a:r>
            <a:r>
              <a:rPr lang="fr-FR" sz="2400" b="1" dirty="0" smtClean="0"/>
              <a:t>Stella </a:t>
            </a:r>
            <a:r>
              <a:rPr lang="fr-FR" sz="2400" b="1" dirty="0" err="1" smtClean="0"/>
              <a:t>Baruk</a:t>
            </a:r>
            <a:r>
              <a:rPr lang="fr-FR" sz="2400" b="1" dirty="0" smtClean="0"/>
              <a:t>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1"/>
            <a:r>
              <a:rPr lang="ar-MA" sz="7200" b="1" dirty="0" smtClean="0"/>
              <a:t>تجربة </a:t>
            </a:r>
            <a:r>
              <a:rPr lang="fr-FR" sz="7200" b="1" dirty="0" smtClean="0"/>
              <a:t>Stella </a:t>
            </a:r>
            <a:r>
              <a:rPr lang="fr-FR" sz="7200" b="1" dirty="0" err="1" smtClean="0"/>
              <a:t>Baruk</a:t>
            </a:r>
            <a:endParaRPr lang="fr-FR" sz="7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dirty="0" smtClean="0"/>
              <a:t>اقترحت الباحثة على 97 تلميذا من المستويين الثاني والثالث المسألة الرياضية </a:t>
            </a:r>
            <a:r>
              <a:rPr lang="ar-MA" dirty="0" err="1" smtClean="0"/>
              <a:t>التالية: </a:t>
            </a:r>
            <a:r>
              <a:rPr lang="ar-MA" b="1" i="1" dirty="0" smtClean="0">
                <a:solidFill>
                  <a:srgbClr val="002060"/>
                </a:solidFill>
              </a:rPr>
              <a:t>”يوجد على متن باخرة 26 خروفا </a:t>
            </a:r>
            <a:r>
              <a:rPr lang="ar-MA" b="1" i="1" dirty="0" err="1" smtClean="0">
                <a:solidFill>
                  <a:srgbClr val="002060"/>
                </a:solidFill>
              </a:rPr>
              <a:t>و10</a:t>
            </a:r>
            <a:r>
              <a:rPr lang="ar-MA" b="1" i="1" dirty="0" smtClean="0">
                <a:solidFill>
                  <a:srgbClr val="002060"/>
                </a:solidFill>
              </a:rPr>
              <a:t> </a:t>
            </a:r>
            <a:r>
              <a:rPr lang="ar-MA" b="1" i="1" dirty="0" err="1" smtClean="0">
                <a:solidFill>
                  <a:srgbClr val="002060"/>
                </a:solidFill>
              </a:rPr>
              <a:t>معزات.</a:t>
            </a:r>
            <a:r>
              <a:rPr lang="ar-MA" b="1" i="1" dirty="0" smtClean="0">
                <a:solidFill>
                  <a:srgbClr val="002060"/>
                </a:solidFill>
              </a:rPr>
              <a:t> </a:t>
            </a:r>
            <a:r>
              <a:rPr lang="ar-MA" b="1" i="1" dirty="0" err="1" smtClean="0">
                <a:solidFill>
                  <a:srgbClr val="002060"/>
                </a:solidFill>
              </a:rPr>
              <a:t>ماهو</a:t>
            </a:r>
            <a:r>
              <a:rPr lang="ar-MA" b="1" i="1" dirty="0" smtClean="0">
                <a:solidFill>
                  <a:srgbClr val="002060"/>
                </a:solidFill>
              </a:rPr>
              <a:t> عمر </a:t>
            </a:r>
            <a:r>
              <a:rPr lang="ar-MA" b="1" i="1" dirty="0" err="1" smtClean="0">
                <a:solidFill>
                  <a:srgbClr val="002060"/>
                </a:solidFill>
              </a:rPr>
              <a:t>القبطان؟“</a:t>
            </a:r>
            <a:endParaRPr lang="ar-MA" b="1" i="1" dirty="0" smtClean="0">
              <a:solidFill>
                <a:srgbClr val="002060"/>
              </a:solidFill>
            </a:endParaRPr>
          </a:p>
          <a:p>
            <a:pPr algn="ctr" rtl="1">
              <a:buNone/>
            </a:pPr>
            <a:r>
              <a:rPr lang="fr-FR" sz="2000" b="1" i="1" dirty="0" smtClean="0">
                <a:solidFill>
                  <a:srgbClr val="C00000"/>
                </a:solidFill>
              </a:rPr>
              <a:t>Stella </a:t>
            </a:r>
            <a:r>
              <a:rPr lang="fr-FR" sz="2000" b="1" i="1" dirty="0" err="1" smtClean="0">
                <a:solidFill>
                  <a:srgbClr val="C00000"/>
                </a:solidFill>
              </a:rPr>
              <a:t>Baruk</a:t>
            </a:r>
            <a:r>
              <a:rPr lang="fr-FR" sz="2000" b="1" i="1" dirty="0" smtClean="0">
                <a:solidFill>
                  <a:srgbClr val="C00000"/>
                </a:solidFill>
              </a:rPr>
              <a:t>: l’âge du </a:t>
            </a:r>
            <a:r>
              <a:rPr lang="fr-FR" sz="2000" b="1" i="1" dirty="0" err="1" smtClean="0">
                <a:solidFill>
                  <a:srgbClr val="C00000"/>
                </a:solidFill>
              </a:rPr>
              <a:t>capitaine.Ed</a:t>
            </a:r>
            <a:r>
              <a:rPr lang="fr-FR" sz="2000" b="1" i="1" dirty="0" smtClean="0">
                <a:solidFill>
                  <a:srgbClr val="C00000"/>
                </a:solidFill>
              </a:rPr>
              <a:t>, </a:t>
            </a:r>
            <a:r>
              <a:rPr lang="fr-FR" sz="2000" b="1" i="1" dirty="0" err="1" smtClean="0">
                <a:solidFill>
                  <a:srgbClr val="C00000"/>
                </a:solidFill>
              </a:rPr>
              <a:t>semil</a:t>
            </a:r>
            <a:r>
              <a:rPr lang="fr-FR" sz="2000" b="1" i="1" dirty="0" smtClean="0">
                <a:solidFill>
                  <a:srgbClr val="C00000"/>
                </a:solidFill>
              </a:rPr>
              <a:t>, 1985 </a:t>
            </a:r>
          </a:p>
          <a:p>
            <a:pPr algn="ctr" rtl="1">
              <a:buNone/>
            </a:pPr>
            <a:endParaRPr lang="ar-MA" sz="2000" b="1" i="1" dirty="0" smtClean="0">
              <a:solidFill>
                <a:srgbClr val="C00000"/>
              </a:solidFill>
            </a:endParaRPr>
          </a:p>
          <a:p>
            <a:pPr algn="ctr" rtl="1">
              <a:buNone/>
            </a:pPr>
            <a:r>
              <a:rPr lang="ar-MA" sz="4000" b="1" i="1" u="sng" dirty="0" smtClean="0">
                <a:solidFill>
                  <a:srgbClr val="002060"/>
                </a:solidFill>
              </a:rPr>
              <a:t>النتيجة</a:t>
            </a:r>
          </a:p>
          <a:p>
            <a:pPr algn="r" rtl="1">
              <a:buNone/>
            </a:pPr>
            <a:r>
              <a:rPr lang="fr-FR" b="1" i="1" dirty="0" smtClean="0"/>
              <a:t>79%   </a:t>
            </a:r>
            <a:r>
              <a:rPr lang="ar-MA" b="1" i="1" dirty="0" smtClean="0"/>
              <a:t>  من التلاميذ أجابوا على النحو التالي </a:t>
            </a:r>
            <a:r>
              <a:rPr lang="fr-FR" b="1" i="1" dirty="0" smtClean="0">
                <a:solidFill>
                  <a:srgbClr val="002060"/>
                </a:solidFill>
              </a:rPr>
              <a:t>26+10= 36</a:t>
            </a:r>
            <a:endParaRPr lang="ar-MA" b="1" i="1" dirty="0" smtClean="0">
              <a:solidFill>
                <a:srgbClr val="002060"/>
              </a:solidFill>
            </a:endParaRPr>
          </a:p>
          <a:p>
            <a:pPr algn="r" rtl="1">
              <a:buNone/>
            </a:pPr>
            <a:endParaRPr lang="fr-FR" b="1" i="1" dirty="0">
              <a:solidFill>
                <a:srgbClr val="00206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AC2-136A-4A3F-8746-C39A6D833E92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MA" sz="6600" b="1" dirty="0" err="1" smtClean="0"/>
              <a:t>خلاصات</a:t>
            </a:r>
            <a:r>
              <a:rPr lang="ar-MA" sz="6600" b="1" dirty="0" smtClean="0"/>
              <a:t> الباحثة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sz="2800" dirty="0" smtClean="0"/>
              <a:t>الطريقة المتبعة لتعليم الرياضيات في النظام الفرنسي </a:t>
            </a:r>
            <a:r>
              <a:rPr lang="ar-MA" sz="2800" dirty="0" err="1" smtClean="0"/>
              <a:t>حاليا </a:t>
            </a:r>
            <a:r>
              <a:rPr lang="ar-MA" sz="2800" dirty="0" smtClean="0"/>
              <a:t>(وفي المغرب أيضا) تحول المتعلمين إلى أدوات آلية، وذلك بتعويذهم على الإجابة الآلية على مختلف الأسئلة المطروحة، مهما افتقرت المسألة الرياضية لمنطقها </a:t>
            </a:r>
            <a:r>
              <a:rPr lang="ar-MA" sz="2800" dirty="0" err="1" smtClean="0"/>
              <a:t>الموضوعي؛</a:t>
            </a:r>
            <a:endParaRPr lang="ar-MA" sz="2800" dirty="0" smtClean="0"/>
          </a:p>
          <a:p>
            <a:pPr algn="r" rtl="1"/>
            <a:r>
              <a:rPr lang="ar-MA" sz="2800" dirty="0" smtClean="0"/>
              <a:t>المتعلم يعتقد بأن جميع الأسئلة التي يطرحها الأستاذ لها </a:t>
            </a:r>
            <a:r>
              <a:rPr lang="ar-MA" sz="2800" dirty="0" err="1" smtClean="0"/>
              <a:t>أجوبة؛</a:t>
            </a:r>
            <a:r>
              <a:rPr lang="ar-MA" sz="2800" dirty="0" smtClean="0"/>
              <a:t> </a:t>
            </a:r>
          </a:p>
          <a:p>
            <a:pPr algn="r" rtl="1"/>
            <a:r>
              <a:rPr lang="ar-MA" sz="2800" dirty="0" smtClean="0"/>
              <a:t>جميع المعطيات المقدمة في المسألة يجب أن توظف في </a:t>
            </a:r>
            <a:r>
              <a:rPr lang="ar-MA" sz="2800" dirty="0" err="1" smtClean="0"/>
              <a:t>الحل؛</a:t>
            </a:r>
            <a:endParaRPr lang="ar-MA" sz="2800" dirty="0" smtClean="0"/>
          </a:p>
          <a:p>
            <a:pPr algn="r" rtl="1">
              <a:buNone/>
            </a:pPr>
            <a:endParaRPr lang="ar-MA" sz="2800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FDB0-1E22-4B69-A84E-BC754EBB02A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7" name="Flèche gauche 6"/>
          <p:cNvSpPr/>
          <p:nvPr/>
        </p:nvSpPr>
        <p:spPr>
          <a:xfrm>
            <a:off x="7092280" y="4581128"/>
            <a:ext cx="144016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611560" y="4581128"/>
            <a:ext cx="6408712" cy="12744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i="1" dirty="0" smtClean="0"/>
              <a:t>ضرورة التصريح ببنود العقد </a:t>
            </a:r>
            <a:r>
              <a:rPr lang="ar-MA" sz="2800" b="1" i="1" dirty="0" err="1" smtClean="0"/>
              <a:t>الديداكتيكي</a:t>
            </a:r>
            <a:r>
              <a:rPr lang="ar-MA" sz="2800" b="1" i="1" dirty="0" smtClean="0"/>
              <a:t> كإطار تنظيمي للعلاقة البيداغوجية بين الأستاذ والمتعلم</a:t>
            </a:r>
            <a:endParaRPr lang="fr-FR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MA" sz="6600" b="1" dirty="0" smtClean="0"/>
              <a:t>النقل </a:t>
            </a:r>
            <a:r>
              <a:rPr lang="ar-MA" sz="6600" b="1" dirty="0" err="1" smtClean="0"/>
              <a:t>الديداكتيكي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MA" sz="2400" dirty="0" err="1" smtClean="0"/>
              <a:t>الديداكتيكي</a:t>
            </a:r>
            <a:r>
              <a:rPr lang="ar-MA" sz="2400" dirty="0" smtClean="0"/>
              <a:t> </a:t>
            </a:r>
            <a:r>
              <a:rPr lang="ar-MA" sz="2400" dirty="0" err="1" smtClean="0"/>
              <a:t>يشتغل</a:t>
            </a:r>
            <a:r>
              <a:rPr lang="ar-MA" sz="2400" dirty="0" smtClean="0"/>
              <a:t> على المعرفة العالمة لجعلها قابلة </a:t>
            </a:r>
            <a:r>
              <a:rPr lang="ar-MA" sz="2400" dirty="0" err="1" smtClean="0"/>
              <a:t>للتدريس </a:t>
            </a:r>
            <a:r>
              <a:rPr lang="ar-MA" sz="2400" dirty="0" smtClean="0"/>
              <a:t>(معرفة مدرسية</a:t>
            </a:r>
            <a:r>
              <a:rPr lang="ar-MA" sz="2400" dirty="0" err="1" smtClean="0"/>
              <a:t>)</a:t>
            </a:r>
            <a:endParaRPr lang="ar-MA" sz="2400" dirty="0" smtClean="0"/>
          </a:p>
          <a:p>
            <a:pPr algn="r" rtl="1">
              <a:buNone/>
            </a:pPr>
            <a:endParaRPr lang="ar-MA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187624" y="2132856"/>
            <a:ext cx="1296144" cy="360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S.S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187624" y="2852936"/>
            <a:ext cx="1296144" cy="360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S.A.E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87624" y="3573016"/>
            <a:ext cx="1296144" cy="360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S.O.E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653136"/>
            <a:ext cx="1296144" cy="360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S.R.E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987824" y="4653136"/>
            <a:ext cx="1296144" cy="360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S.A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860032" y="4581128"/>
            <a:ext cx="1296144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S.E</a:t>
            </a:r>
            <a:endParaRPr lang="fr-FR" dirty="0"/>
          </a:p>
        </p:txBody>
      </p:sp>
      <p:sp>
        <p:nvSpPr>
          <p:cNvPr id="10" name="Flèche vers le bas 9"/>
          <p:cNvSpPr/>
          <p:nvPr/>
        </p:nvSpPr>
        <p:spPr>
          <a:xfrm>
            <a:off x="1691680" y="2492896"/>
            <a:ext cx="360040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1691680" y="3212976"/>
            <a:ext cx="360040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1691680" y="4005064"/>
            <a:ext cx="360040" cy="57606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16200000">
            <a:off x="2555775" y="4581128"/>
            <a:ext cx="360040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rot="16200000">
            <a:off x="4427984" y="4581128"/>
            <a:ext cx="360040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2123728" y="2636912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4211960" y="2348880"/>
            <a:ext cx="3888432" cy="5040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NOOSPHERE</a:t>
            </a:r>
            <a:endParaRPr lang="fr-FR" b="1" dirty="0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2123728" y="3356992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4211960" y="3068960"/>
            <a:ext cx="3960440" cy="50405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CONCEPTEURS DES MANUELS</a:t>
            </a:r>
            <a:endParaRPr lang="fr-FR" b="1" dirty="0"/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2123728" y="4221088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4211960" y="3933056"/>
            <a:ext cx="3960440" cy="5040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PROFESSEUR</a:t>
            </a:r>
            <a:endParaRPr lang="fr-FR" b="1" dirty="0"/>
          </a:p>
        </p:txBody>
      </p:sp>
      <p:sp>
        <p:nvSpPr>
          <p:cNvPr id="25" name="Accolade fermante 24"/>
          <p:cNvSpPr/>
          <p:nvPr/>
        </p:nvSpPr>
        <p:spPr>
          <a:xfrm rot="16200000">
            <a:off x="3403104" y="3124198"/>
            <a:ext cx="609602" cy="460851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1691680" y="5517232"/>
            <a:ext cx="3960440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ELEVE</a:t>
            </a:r>
            <a:endParaRPr lang="fr-FR" b="1" dirty="0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19B4-1DA2-4C5E-A98B-83639C3EBC65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31" name="Espace réservé du pied de page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20" grpId="0" animBg="1"/>
      <p:bldP spid="22" grpId="0" animBg="1"/>
      <p:bldP spid="24" grpId="0" animBg="1"/>
      <p:bldP spid="25" grpId="0" animBg="1"/>
      <p:bldP spid="25" grpId="1" animBg="1"/>
      <p:bldP spid="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A141-79A6-462F-88CC-D16D9359BC4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27</a:t>
            </a:fld>
            <a:endParaRPr lang="fr-FR"/>
          </a:p>
        </p:txBody>
      </p:sp>
      <p:graphicFrame>
        <p:nvGraphicFramePr>
          <p:cNvPr id="5" name="Diagramme 4"/>
          <p:cNvGraphicFramePr/>
          <p:nvPr/>
        </p:nvGraphicFramePr>
        <p:xfrm>
          <a:off x="214282" y="857232"/>
          <a:ext cx="857256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1214414" y="214290"/>
            <a:ext cx="6357982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3600" b="1" dirty="0" smtClean="0"/>
              <a:t>كيف تكتسب المعرفة من طرف الطفل؟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52028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>
              <a:buNone/>
            </a:pPr>
            <a:r>
              <a:rPr lang="ar-MA" sz="8000" b="1" dirty="0" smtClean="0">
                <a:solidFill>
                  <a:srgbClr val="FFFF00"/>
                </a:solidFill>
              </a:rPr>
              <a:t>المجالات الفرعية للامتحان المهني</a:t>
            </a:r>
            <a:endParaRPr lang="fr-FR" sz="8000" b="1" dirty="0">
              <a:solidFill>
                <a:srgbClr val="FFFF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857-2A1D-4818-9C21-DFE328D6D620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MA" sz="6000" b="1" dirty="0" smtClean="0"/>
              <a:t>المجال الفرعي الأول للامتحان</a:t>
            </a:r>
            <a:endParaRPr lang="fr-FR" sz="6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1944217"/>
          </a:xfrm>
        </p:spPr>
        <p:txBody>
          <a:bodyPr>
            <a:normAutofit fontScale="92500" lnSpcReduction="10000"/>
          </a:bodyPr>
          <a:lstStyle/>
          <a:p>
            <a:pPr marL="571500" indent="-571500" algn="ctr" rtl="1">
              <a:buNone/>
            </a:pPr>
            <a:r>
              <a:rPr lang="ar-MA" sz="13800" b="1" i="1" dirty="0" smtClean="0">
                <a:solidFill>
                  <a:srgbClr val="C00000"/>
                </a:solidFill>
              </a:rPr>
              <a:t>التخطيط</a:t>
            </a:r>
            <a:endParaRPr lang="fr-FR" sz="13800" b="1" i="1" dirty="0">
              <a:solidFill>
                <a:srgbClr val="C00000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3CB4-8BB1-4565-95DF-6E4D0FA5157C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 algn="r" rtl="1">
              <a:buFont typeface="+mj-lt"/>
              <a:buAutoNum type="arabicPeriod" startAt="4"/>
            </a:pPr>
            <a:r>
              <a:rPr lang="ar-MA" sz="2400" b="1" dirty="0" smtClean="0">
                <a:solidFill>
                  <a:srgbClr val="C00000"/>
                </a:solidFill>
              </a:rPr>
              <a:t>المجالات الفرعية للامتحان المهني</a:t>
            </a:r>
          </a:p>
          <a:p>
            <a:pPr marL="514350" indent="-514350" algn="r" rtl="1"/>
            <a:r>
              <a:rPr lang="ar-MA" sz="2400" b="1" u="sng" dirty="0" smtClean="0">
                <a:solidFill>
                  <a:srgbClr val="002060"/>
                </a:solidFill>
              </a:rPr>
              <a:t>المجال الفرعي الأول: التخطيط 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(التعريف/ الأهمية/ العناصر الأساسية للتخطيط/ برنامج الرياضيات بالسلك الابتدائي</a:t>
            </a:r>
            <a:r>
              <a:rPr lang="ar-MA" sz="2400" dirty="0" err="1" smtClean="0"/>
              <a:t>)</a:t>
            </a:r>
            <a:endParaRPr lang="ar-MA" sz="2400" dirty="0" smtClean="0"/>
          </a:p>
          <a:p>
            <a:pPr marL="514350" indent="-514350" algn="r" rtl="1"/>
            <a:r>
              <a:rPr lang="ar-MA" sz="2400" b="1" u="sng" dirty="0" smtClean="0">
                <a:solidFill>
                  <a:srgbClr val="002060"/>
                </a:solidFill>
              </a:rPr>
              <a:t>المجال الفرعي الثاني: التدبير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أنواع المفاهيم الرياضية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نظرية الوضعيات</a:t>
            </a:r>
            <a:endParaRPr lang="fr-FR" sz="2400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المتغير </a:t>
            </a:r>
            <a:r>
              <a:rPr lang="ar-MA" sz="2400" dirty="0" err="1" smtClean="0"/>
              <a:t>الديداكتيكي</a:t>
            </a:r>
            <a:endParaRPr lang="fr-FR" sz="2400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تطور المفاهيم الرياضية المرتبطة بالأعداد والحساب والقياس في السلك الابتدائي</a:t>
            </a:r>
          </a:p>
          <a:p>
            <a:pPr marL="514350" indent="-514350" algn="r" rtl="1"/>
            <a:r>
              <a:rPr lang="ar-MA" sz="2400" b="1" u="sng" dirty="0" smtClean="0">
                <a:solidFill>
                  <a:srgbClr val="002060"/>
                </a:solidFill>
              </a:rPr>
              <a:t>المجال الفرعي الثالث:  التقويم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وظائف التقويم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الخطأ في الرياضيات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تحليل </a:t>
            </a:r>
            <a:r>
              <a:rPr lang="ar-MA" sz="2400" dirty="0" err="1" smtClean="0"/>
              <a:t>الخطأ </a:t>
            </a:r>
            <a:r>
              <a:rPr lang="ar-MA" sz="2400" dirty="0" smtClean="0"/>
              <a:t>(العائق</a:t>
            </a:r>
            <a:r>
              <a:rPr lang="ar-MA" sz="2400" dirty="0" err="1" smtClean="0"/>
              <a:t>)</a:t>
            </a:r>
            <a:endParaRPr lang="ar-MA" sz="2400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الخطأ بين </a:t>
            </a:r>
            <a:r>
              <a:rPr lang="ar-MA" sz="2400" dirty="0" err="1" smtClean="0"/>
              <a:t>البيداغوجيات</a:t>
            </a:r>
            <a:r>
              <a:rPr lang="ar-MA" sz="2400" dirty="0" smtClean="0"/>
              <a:t> (الرأس الفارغة/ السلالم </a:t>
            </a:r>
            <a:r>
              <a:rPr lang="ar-MA" sz="2400" dirty="0" err="1" smtClean="0"/>
              <a:t>الصغيرة </a:t>
            </a:r>
            <a:r>
              <a:rPr lang="ar-MA" sz="2400" dirty="0" smtClean="0"/>
              <a:t>/ الرأس السوية</a:t>
            </a:r>
            <a:r>
              <a:rPr lang="ar-MA" sz="2400" dirty="0" err="1" smtClean="0"/>
              <a:t>)</a:t>
            </a:r>
            <a:endParaRPr lang="ar-MA" sz="2400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مصادر الأخطاء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استراتيجيات تجاوز الخطأ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2400" dirty="0" smtClean="0"/>
              <a:t>نماذج من الأخطاء </a:t>
            </a:r>
          </a:p>
          <a:p>
            <a:pPr marL="514350" indent="-514350" algn="r" rtl="1"/>
            <a:r>
              <a:rPr lang="ar-MA" sz="2400" b="1" u="sng" dirty="0" smtClean="0">
                <a:solidFill>
                  <a:srgbClr val="002060"/>
                </a:solidFill>
              </a:rPr>
              <a:t>المجال الفرعي الرابع: الدعم</a:t>
            </a:r>
          </a:p>
          <a:p>
            <a:pPr marL="514350" indent="-514350" algn="r" rtl="1">
              <a:buFont typeface="+mj-lt"/>
              <a:buAutoNum type="arabicPeriod" startAt="5"/>
            </a:pPr>
            <a:r>
              <a:rPr lang="ar-MA" sz="2400" b="1" dirty="0" smtClean="0">
                <a:solidFill>
                  <a:srgbClr val="C00000"/>
                </a:solidFill>
              </a:rPr>
              <a:t>نموذج مقترح لامتحان مهني وفق الإطار المرجعي الجديد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22F3-D981-4330-BE03-B9930BA76FB2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7525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b="1" u="sng" dirty="0" smtClean="0">
                <a:solidFill>
                  <a:srgbClr val="C00000"/>
                </a:solidFill>
              </a:rPr>
              <a:t>التخطيط: </a:t>
            </a:r>
            <a:r>
              <a:rPr lang="ar-MA" dirty="0" smtClean="0"/>
              <a:t>التفكير سلفا في مختلف العمليات والأنشطة التي ستنجز لتحقيق أهداف </a:t>
            </a:r>
            <a:r>
              <a:rPr lang="ar-MA" dirty="0" err="1" smtClean="0"/>
              <a:t>معينة؛</a:t>
            </a:r>
            <a:endParaRPr lang="ar-MA" dirty="0" smtClean="0"/>
          </a:p>
          <a:p>
            <a:pPr algn="r" rtl="1"/>
            <a:r>
              <a:rPr lang="ar-MA" dirty="0" smtClean="0"/>
              <a:t>التخطيط جملة من العمليات التي تسبق التدبير(التنفيذ</a:t>
            </a:r>
            <a:r>
              <a:rPr lang="ar-MA" dirty="0" err="1" smtClean="0"/>
              <a:t>)؛</a:t>
            </a:r>
            <a:endParaRPr lang="ar-MA" dirty="0" smtClean="0"/>
          </a:p>
          <a:p>
            <a:pPr algn="r" rtl="1"/>
            <a:r>
              <a:rPr lang="ar-MA" dirty="0" smtClean="0"/>
              <a:t>يتضمن </a:t>
            </a:r>
            <a:r>
              <a:rPr lang="ar-MA" dirty="0" err="1" smtClean="0"/>
              <a:t>التخطيط:</a:t>
            </a:r>
            <a:endParaRPr lang="ar-MA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MA" b="1" u="sng" dirty="0" smtClean="0">
                <a:solidFill>
                  <a:srgbClr val="002060"/>
                </a:solidFill>
              </a:rPr>
              <a:t>التنظيم: </a:t>
            </a:r>
            <a:r>
              <a:rPr lang="ar-MA" dirty="0" smtClean="0"/>
              <a:t>ترتيب وانتقاء المضامين والوسائل الكفيلة بتحقيق الأهداف، اختيار الطرق البيداغوجية </a:t>
            </a:r>
            <a:r>
              <a:rPr lang="ar-MA" dirty="0" err="1" smtClean="0"/>
              <a:t>المناسبة؛</a:t>
            </a:r>
            <a:endParaRPr lang="ar-MA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MA" b="1" u="sng" dirty="0" smtClean="0">
                <a:solidFill>
                  <a:srgbClr val="002060"/>
                </a:solidFill>
              </a:rPr>
              <a:t>التوقع: </a:t>
            </a:r>
            <a:r>
              <a:rPr lang="ar-MA" dirty="0" smtClean="0"/>
              <a:t>توقع ما سيحدث، انطلاقا من المعرفة الدقيقة بالمتعلمين وخصائصهم النفسية والمعرفية.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B15E9-5C35-4360-89D3-C5D82CDDA937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MA" sz="7200" b="1" dirty="0" smtClean="0"/>
              <a:t>لماذا التخطيط؟</a:t>
            </a:r>
            <a:endParaRPr lang="fr-FR" sz="7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2941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MA" sz="2800" dirty="0" smtClean="0"/>
              <a:t>يوضح الأهداف </a:t>
            </a:r>
            <a:r>
              <a:rPr lang="ar-MA" sz="2800" dirty="0" err="1" smtClean="0"/>
              <a:t>والكفايات</a:t>
            </a:r>
            <a:r>
              <a:rPr lang="ar-MA" sz="2800" dirty="0" smtClean="0"/>
              <a:t> المراد </a:t>
            </a:r>
            <a:r>
              <a:rPr lang="ar-MA" sz="2800" dirty="0" err="1" smtClean="0"/>
              <a:t>بناؤها؛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يمكن من توجيه الاختيارات التدريسية </a:t>
            </a:r>
            <a:r>
              <a:rPr lang="ar-MA" sz="2800" dirty="0" err="1" smtClean="0"/>
              <a:t>وتنظيمها؛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يؤمن للأستاذ وللمتعلمين الاستعمال الأمثل للموارد وكل الوسائل التربوية </a:t>
            </a:r>
            <a:r>
              <a:rPr lang="ar-MA" sz="2800" dirty="0" err="1" smtClean="0"/>
              <a:t>المساعدة؛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يجنب الأستاذ الوقوع في الارتجال ويبعده عن </a:t>
            </a:r>
            <a:r>
              <a:rPr lang="ar-MA" sz="2800" dirty="0" err="1" smtClean="0"/>
              <a:t>الاعتباط؛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يساهم في التدبير الأمثل للوقت والاقتصاد في </a:t>
            </a:r>
            <a:r>
              <a:rPr lang="ar-MA" sz="2800" dirty="0" err="1" smtClean="0"/>
              <a:t>الجهد؛</a:t>
            </a:r>
            <a:endParaRPr lang="ar-MA" sz="2800" dirty="0" smtClean="0"/>
          </a:p>
          <a:p>
            <a:pPr algn="r" rtl="1"/>
            <a:r>
              <a:rPr lang="ar-MA" sz="2800" dirty="0" smtClean="0"/>
              <a:t>توفر الأمن النفسي للأستاذ(ة</a:t>
            </a:r>
            <a:r>
              <a:rPr lang="ar-MA" sz="2800" dirty="0" err="1" smtClean="0"/>
              <a:t>)؛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يساهم في توضيح التعاقد </a:t>
            </a:r>
            <a:r>
              <a:rPr lang="ar-MA" sz="2800" dirty="0" err="1" smtClean="0"/>
              <a:t>الديداكتيكي؛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يساهم في تقليص مقدار المحاولة والخطأ في </a:t>
            </a:r>
            <a:r>
              <a:rPr lang="ar-MA" sz="2800" dirty="0" err="1" smtClean="0"/>
              <a:t>التدريس؛</a:t>
            </a:r>
            <a:endParaRPr lang="ar-MA" sz="2800" dirty="0" smtClean="0"/>
          </a:p>
          <a:p>
            <a:pPr algn="r" rtl="1"/>
            <a:r>
              <a:rPr lang="ar-MA" sz="2800" dirty="0" smtClean="0"/>
              <a:t>يسهل عملية التقويم.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8DC-7B8D-415F-AE05-ED6523E070F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1"/>
            <a:r>
              <a:rPr lang="ar-MA" sz="5400" b="1" dirty="0" smtClean="0"/>
              <a:t>العناصر الأساسية أثناء التخطيط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ضبط </a:t>
            </a:r>
            <a:r>
              <a:rPr lang="ar-MA" dirty="0" err="1" smtClean="0"/>
              <a:t>كفايات</a:t>
            </a:r>
            <a:r>
              <a:rPr lang="ar-MA" dirty="0" smtClean="0"/>
              <a:t> و أهداف الدرس/الحصة/المقطع؛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المكتسبات </a:t>
            </a:r>
            <a:r>
              <a:rPr lang="ar-MA" dirty="0" err="1" smtClean="0"/>
              <a:t>القبلية؛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الامتدادات </a:t>
            </a:r>
            <a:r>
              <a:rPr lang="ar-MA" dirty="0" err="1" smtClean="0"/>
              <a:t>المستقبلية؛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المعينات </a:t>
            </a:r>
            <a:r>
              <a:rPr lang="ar-MA" dirty="0" err="1" smtClean="0"/>
              <a:t>الديداكتيكية؛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أشكال العمل: </a:t>
            </a:r>
            <a:r>
              <a:rPr lang="ar-MA" dirty="0" err="1" smtClean="0"/>
              <a:t>المجموعات...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المدة </a:t>
            </a:r>
            <a:r>
              <a:rPr lang="ar-MA" dirty="0" err="1" smtClean="0"/>
              <a:t>الزمنية؛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ضبط الوضعيات </a:t>
            </a:r>
            <a:r>
              <a:rPr lang="ar-MA" dirty="0" err="1" smtClean="0"/>
              <a:t>الديداكتيكية</a:t>
            </a:r>
            <a:r>
              <a:rPr lang="ar-MA" dirty="0" smtClean="0"/>
              <a:t>، وتحديد الغرض من كل وضعية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اختيار </a:t>
            </a:r>
            <a:r>
              <a:rPr lang="ar-MA" dirty="0" err="1" smtClean="0"/>
              <a:t>البيداغوجيات</a:t>
            </a:r>
            <a:r>
              <a:rPr lang="ar-MA" dirty="0" smtClean="0"/>
              <a:t> </a:t>
            </a:r>
            <a:r>
              <a:rPr lang="ar-MA" dirty="0" err="1" smtClean="0"/>
              <a:t>المناسبة؛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تحديد وضعيات التقويم </a:t>
            </a:r>
            <a:r>
              <a:rPr lang="ar-MA" dirty="0" err="1" smtClean="0"/>
              <a:t>المناسبة؛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تحديد أدوار المدرس وأدوار المتعلمين في كل مرحلة.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D444-E767-4974-B973-B2EAA66CB027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MA" sz="4800" b="1" dirty="0" smtClean="0"/>
              <a:t>برنامج الرياضيات في السلك الابتدائي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dirty="0" err="1" smtClean="0">
                <a:hlinkClick r:id="rId2" action="ppaction://hlinkfile"/>
              </a:rPr>
              <a:t>الكفايات</a:t>
            </a:r>
            <a:r>
              <a:rPr lang="ar-MA" dirty="0" smtClean="0">
                <a:hlinkClick r:id="rId2" action="ppaction://hlinkfile"/>
              </a:rPr>
              <a:t> الأساسية لمنهاج الرياضيات بالسلك الابتدائي.</a:t>
            </a:r>
            <a:r>
              <a:rPr lang="fr-FR" dirty="0" err="1" smtClean="0">
                <a:hlinkClick r:id="rId2" action="ppaction://hlinkfile"/>
              </a:rPr>
              <a:t>docx</a:t>
            </a:r>
            <a:endParaRPr lang="ar-MA" dirty="0" smtClean="0"/>
          </a:p>
          <a:p>
            <a:pPr algn="r" rtl="1"/>
            <a:r>
              <a:rPr lang="ar-MA" dirty="0" smtClean="0">
                <a:hlinkClick r:id="rId3" action="ppaction://hlinkfile"/>
              </a:rPr>
              <a:t>برنامج السنة الأولى ابتدائي.</a:t>
            </a:r>
            <a:r>
              <a:rPr lang="fr-FR" dirty="0" err="1" smtClean="0">
                <a:hlinkClick r:id="rId3" action="ppaction://hlinkfile"/>
              </a:rPr>
              <a:t>docx</a:t>
            </a:r>
            <a:endParaRPr lang="ar-MA" dirty="0" smtClean="0"/>
          </a:p>
          <a:p>
            <a:pPr algn="r" rtl="1"/>
            <a:r>
              <a:rPr lang="ar-MA" dirty="0" smtClean="0">
                <a:hlinkClick r:id="rId4" action="ppaction://hlinkfile"/>
              </a:rPr>
              <a:t>برنامج السنة الثانية ابتدائي.</a:t>
            </a:r>
            <a:r>
              <a:rPr lang="fr-FR" dirty="0" err="1" smtClean="0">
                <a:hlinkClick r:id="rId4" action="ppaction://hlinkfile"/>
              </a:rPr>
              <a:t>docx</a:t>
            </a:r>
            <a:endParaRPr lang="ar-MA" dirty="0" smtClean="0"/>
          </a:p>
          <a:p>
            <a:pPr algn="r" rtl="1"/>
            <a:r>
              <a:rPr lang="ar-MA" dirty="0" smtClean="0">
                <a:hlinkClick r:id="rId5" action="ppaction://hlinkfile"/>
              </a:rPr>
              <a:t>برنامج السنة الثالثة ابتدائي.</a:t>
            </a:r>
            <a:r>
              <a:rPr lang="fr-FR" dirty="0" err="1" smtClean="0">
                <a:hlinkClick r:id="rId5" action="ppaction://hlinkfile"/>
              </a:rPr>
              <a:t>docx</a:t>
            </a:r>
            <a:endParaRPr lang="ar-MA" dirty="0" smtClean="0"/>
          </a:p>
          <a:p>
            <a:pPr algn="r" rtl="1"/>
            <a:r>
              <a:rPr lang="ar-MA" dirty="0" smtClean="0">
                <a:hlinkClick r:id="rId6" action="ppaction://hlinkfile"/>
              </a:rPr>
              <a:t>برنامج السنة الرابعة ابتدائي.</a:t>
            </a:r>
            <a:r>
              <a:rPr lang="fr-FR" dirty="0" err="1" smtClean="0">
                <a:hlinkClick r:id="rId6" action="ppaction://hlinkfile"/>
              </a:rPr>
              <a:t>docx</a:t>
            </a:r>
            <a:endParaRPr lang="ar-MA" dirty="0" smtClean="0"/>
          </a:p>
          <a:p>
            <a:pPr algn="r" rtl="1"/>
            <a:r>
              <a:rPr lang="ar-MA" dirty="0" smtClean="0">
                <a:hlinkClick r:id="rId7" action="ppaction://hlinkfile"/>
              </a:rPr>
              <a:t>برنامج السنة الخامسة ابتدائي.</a:t>
            </a:r>
            <a:r>
              <a:rPr lang="fr-FR" dirty="0" err="1" smtClean="0">
                <a:hlinkClick r:id="rId7" action="ppaction://hlinkfile"/>
              </a:rPr>
              <a:t>docx</a:t>
            </a:r>
            <a:endParaRPr lang="ar-MA" dirty="0" smtClean="0"/>
          </a:p>
          <a:p>
            <a:pPr algn="r" rtl="1"/>
            <a:r>
              <a:rPr lang="ar-MA" dirty="0" smtClean="0">
                <a:hlinkClick r:id="rId8" action="ppaction://hlinkfile"/>
              </a:rPr>
              <a:t>برنامج السنة السادسة ابتدائي.</a:t>
            </a:r>
            <a:r>
              <a:rPr lang="fr-FR" dirty="0" err="1" smtClean="0">
                <a:hlinkClick r:id="rId8" action="ppaction://hlinkfile"/>
              </a:rPr>
              <a:t>docx</a:t>
            </a:r>
            <a:endParaRPr lang="ar-MA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013A-7BB6-41A7-B0A3-2FD12137CE62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MA" sz="6000" b="1" dirty="0" smtClean="0"/>
              <a:t>المجال الفرعي الثاني للامتحان</a:t>
            </a:r>
            <a:endParaRPr lang="fr-FR" sz="6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1944217"/>
          </a:xfrm>
        </p:spPr>
        <p:txBody>
          <a:bodyPr>
            <a:normAutofit fontScale="92500" lnSpcReduction="10000"/>
          </a:bodyPr>
          <a:lstStyle/>
          <a:p>
            <a:pPr marL="571500" indent="-571500" algn="ctr" rtl="1">
              <a:buNone/>
            </a:pPr>
            <a:r>
              <a:rPr lang="ar-MA" sz="13800" b="1" i="1" dirty="0" smtClean="0">
                <a:solidFill>
                  <a:srgbClr val="C00000"/>
                </a:solidFill>
              </a:rPr>
              <a:t>التدبير</a:t>
            </a:r>
            <a:endParaRPr lang="fr-FR" sz="13800" b="1" i="1" dirty="0">
              <a:solidFill>
                <a:srgbClr val="C00000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48B3-0171-4A61-891D-C8EC815E4E63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1DBA-C673-4FFA-982D-C9CF4D73FFAF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MA" sz="7200" b="1" dirty="0" smtClean="0">
                <a:solidFill>
                  <a:srgbClr val="002060"/>
                </a:solidFill>
              </a:rPr>
              <a:t>أولا: البنــــــــــاء</a:t>
            </a:r>
            <a:endParaRPr lang="fr-FR" sz="72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>
              <a:buNone/>
            </a:pPr>
            <a:r>
              <a:rPr lang="ar-MA" sz="3600" dirty="0" smtClean="0"/>
              <a:t>يتأسس </a:t>
            </a:r>
            <a:r>
              <a:rPr lang="ar-MA" sz="4000" b="1" u="sng" dirty="0" smtClean="0">
                <a:solidFill>
                  <a:srgbClr val="C00000"/>
                </a:solidFill>
              </a:rPr>
              <a:t>بناء المفاهيم </a:t>
            </a:r>
            <a:r>
              <a:rPr lang="ar-MA" sz="3600" dirty="0" smtClean="0"/>
              <a:t>في الرياضيات على مبدأين </a:t>
            </a:r>
            <a:r>
              <a:rPr lang="ar-MA" sz="3600" dirty="0" err="1" smtClean="0"/>
              <a:t>أساسيين:</a:t>
            </a:r>
            <a:endParaRPr lang="ar-MA" sz="3600" dirty="0" smtClean="0"/>
          </a:p>
          <a:p>
            <a:pPr algn="ctr" rtl="1">
              <a:buNone/>
            </a:pPr>
            <a:r>
              <a:rPr lang="ar-MA" sz="3600" b="1" u="sng" dirty="0" smtClean="0">
                <a:solidFill>
                  <a:srgbClr val="002060"/>
                </a:solidFill>
              </a:rPr>
              <a:t>أولهمـا: </a:t>
            </a:r>
            <a:r>
              <a:rPr lang="ar-MA" sz="3600" dirty="0" smtClean="0"/>
              <a:t>الطفل هو الفاعل الأساس في بناء المعرفة </a:t>
            </a:r>
            <a:r>
              <a:rPr lang="ar-MA" sz="3600" dirty="0" err="1" smtClean="0"/>
              <a:t>الرياضية؛</a:t>
            </a:r>
            <a:endParaRPr lang="ar-MA" sz="3600" dirty="0" smtClean="0"/>
          </a:p>
          <a:p>
            <a:pPr algn="ctr" rtl="1">
              <a:buNone/>
            </a:pPr>
            <a:r>
              <a:rPr lang="ar-MA" sz="3600" b="1" u="sng" dirty="0" smtClean="0">
                <a:solidFill>
                  <a:srgbClr val="002060"/>
                </a:solidFill>
              </a:rPr>
              <a:t>ثانيهمـا: </a:t>
            </a:r>
            <a:r>
              <a:rPr lang="ar-MA" sz="3600" dirty="0" smtClean="0"/>
              <a:t>الوضعية/المسالة هي منطلق ومنتهى التعلم في مجال </a:t>
            </a:r>
            <a:r>
              <a:rPr lang="ar-MA" sz="3600" dirty="0" err="1" smtClean="0"/>
              <a:t>الرياضيات.</a:t>
            </a:r>
            <a:r>
              <a:rPr lang="ar-MA" sz="3600" dirty="0" smtClean="0"/>
              <a:t> </a:t>
            </a: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7DD08-F5FB-4024-A4C2-0E99214A7F9E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549275"/>
          <a:ext cx="8229600" cy="557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85A8-9DB5-4201-9332-C59CEAB89236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r" rtl="1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8ABE-1FD7-4853-B5FC-C14556F55B9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38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979712" y="404664"/>
            <a:ext cx="5112568" cy="864096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GUY BROUSSEAU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LA THEORIE  DES SITUATIONS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2699792" y="1340768"/>
            <a:ext cx="3600400" cy="57606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788024" y="2060848"/>
            <a:ext cx="3816424" cy="38884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solidFill>
                  <a:schemeClr val="tx1"/>
                </a:solidFill>
              </a:rPr>
              <a:t>أدوار المدرس</a:t>
            </a:r>
          </a:p>
          <a:p>
            <a:pPr algn="ctr" rtl="1"/>
            <a:r>
              <a:rPr lang="ar-MA" sz="2800" b="1" u="sng" dirty="0" smtClean="0">
                <a:solidFill>
                  <a:srgbClr val="002060"/>
                </a:solidFill>
              </a:rPr>
              <a:t>التفويض </a:t>
            </a:r>
            <a:r>
              <a:rPr lang="fr-FR" sz="2800" b="1" u="sng" dirty="0" smtClean="0">
                <a:solidFill>
                  <a:srgbClr val="002060"/>
                </a:solidFill>
              </a:rPr>
              <a:t>Dévolution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 smtClean="0">
                <a:solidFill>
                  <a:schemeClr val="tx1"/>
                </a:solidFill>
              </a:rPr>
              <a:t> تفويض حل الوضعية للتلميذ بعد شرحها</a:t>
            </a:r>
          </a:p>
          <a:p>
            <a:pPr algn="ctr" rtl="1"/>
            <a:r>
              <a:rPr lang="ar-MA" sz="2800" b="1" u="sng" dirty="0" err="1" smtClean="0">
                <a:solidFill>
                  <a:srgbClr val="002060"/>
                </a:solidFill>
              </a:rPr>
              <a:t>المأسسة</a:t>
            </a:r>
            <a:r>
              <a:rPr lang="ar-MA" sz="2800" b="1" u="sng" dirty="0" smtClean="0">
                <a:solidFill>
                  <a:srgbClr val="002060"/>
                </a:solidFill>
              </a:rPr>
              <a:t> </a:t>
            </a:r>
            <a:r>
              <a:rPr lang="fr-FR" sz="2800" b="1" u="sng" dirty="0" smtClean="0">
                <a:solidFill>
                  <a:srgbClr val="002060"/>
                </a:solidFill>
              </a:rPr>
              <a:t>Institutionnalisation</a:t>
            </a:r>
            <a:endParaRPr lang="ar-MA" sz="2800" dirty="0" smtClean="0">
              <a:solidFill>
                <a:schemeClr val="tx1"/>
              </a:solidFill>
            </a:endParaRPr>
          </a:p>
          <a:p>
            <a:pPr algn="ctr" rtl="1"/>
            <a:r>
              <a:rPr lang="ar-MA" sz="2800" dirty="0" smtClean="0">
                <a:solidFill>
                  <a:schemeClr val="tx1"/>
                </a:solidFill>
              </a:rPr>
              <a:t>تقديم المعرفة العلمية المتوصل إليها في إطارها الرياضي.</a:t>
            </a:r>
            <a:endParaRPr lang="ar-MA" sz="4000" dirty="0" smtClean="0">
              <a:solidFill>
                <a:schemeClr val="tx1"/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39552" y="2060848"/>
            <a:ext cx="3816424" cy="38884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</a:rPr>
              <a:t>أدوار المتعلم</a:t>
            </a:r>
          </a:p>
          <a:p>
            <a:pPr algn="ctr"/>
            <a:r>
              <a:rPr lang="ar-MA" sz="3600" dirty="0" smtClean="0">
                <a:solidFill>
                  <a:srgbClr val="002060"/>
                </a:solidFill>
              </a:rPr>
              <a:t>فهم الوضعية</a:t>
            </a:r>
          </a:p>
          <a:p>
            <a:pPr algn="ctr"/>
            <a:r>
              <a:rPr lang="ar-MA" sz="3600" dirty="0" smtClean="0">
                <a:solidFill>
                  <a:srgbClr val="002060"/>
                </a:solidFill>
              </a:rPr>
              <a:t>إيجاد الحل المناسب</a:t>
            </a:r>
          </a:p>
          <a:p>
            <a:pPr algn="ctr"/>
            <a:r>
              <a:rPr lang="ar-MA" sz="3600" dirty="0" smtClean="0">
                <a:solidFill>
                  <a:srgbClr val="002060"/>
                </a:solidFill>
              </a:rPr>
              <a:t>تقديم الحل</a:t>
            </a:r>
          </a:p>
          <a:p>
            <a:pPr algn="ctr"/>
            <a:r>
              <a:rPr lang="ar-MA" sz="3600" dirty="0" smtClean="0">
                <a:solidFill>
                  <a:srgbClr val="002060"/>
                </a:solidFill>
              </a:rPr>
              <a:t>تبرير الاختيارات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668744" y="142854"/>
          <a:ext cx="2178934" cy="304800"/>
        </p:xfrm>
        <a:graphic>
          <a:graphicData uri="http://schemas.openxmlformats.org/drawingml/2006/table">
            <a:tbl>
              <a:tblPr/>
              <a:tblGrid>
                <a:gridCol w="2178934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ar-MA" sz="2000" b="1" dirty="0">
                          <a:latin typeface="Times New Roman"/>
                          <a:ea typeface="Times New Roman"/>
                        </a:rPr>
                        <a:t>بناء المعرفة الرياضياتية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4700614" y="346075"/>
            <a:ext cx="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4700617" y="579437"/>
            <a:ext cx="1028699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 flipH="1">
            <a:off x="3886211" y="571479"/>
            <a:ext cx="800099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5729315" y="579438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3900515" y="579438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5272117" y="1047755"/>
            <a:ext cx="800099" cy="3429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مفهوم</a:t>
            </a:r>
            <a:endParaRPr lang="ar-M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3443318" y="1047755"/>
            <a:ext cx="800099" cy="3429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تقنية</a:t>
            </a:r>
            <a:endParaRPr lang="ar-M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5715009" y="1392218"/>
            <a:ext cx="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3886208" y="1392218"/>
            <a:ext cx="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3886208" y="1625580"/>
            <a:ext cx="1828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4769202" y="1643055"/>
            <a:ext cx="45719" cy="285748"/>
          </a:xfrm>
          <a:prstGeom prst="line">
            <a:avLst/>
          </a:prstGeom>
          <a:noFill/>
          <a:ln w="38100" cmpd="thickThin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3449403" y="1928803"/>
            <a:ext cx="2661541" cy="632736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تفاعل جدلي بين المتعلم</a:t>
            </a:r>
            <a:r>
              <a:rPr lang="fr-FR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 الوضعية - مسألة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835147" y="2982904"/>
            <a:ext cx="2114586" cy="353451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تتم عبر أربع مراحل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843116" y="3565521"/>
            <a:ext cx="5715001" cy="4571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7558116" y="3594543"/>
            <a:ext cx="0" cy="58908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843115" y="3565515"/>
            <a:ext cx="0" cy="58908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3786214" y="3565515"/>
            <a:ext cx="0" cy="58908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5615014" y="3565515"/>
            <a:ext cx="0" cy="58908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457981" y="4137023"/>
            <a:ext cx="1828800" cy="589082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وضعية الفعل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Situation d’action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562059" y="5065718"/>
            <a:ext cx="2347248" cy="1629019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وضعية يكون فيها المتعلم أمام وضعية – مسألة حيث يتلمس بمفرده البحث عن حل لها باستعمال المكتسبات السابقة.</a:t>
            </a:r>
            <a:endParaRPr lang="ar-MA" sz="19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623027" y="4151303"/>
            <a:ext cx="1677788" cy="589082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وضعية الصياغة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S. de formulation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990159" y="4151303"/>
            <a:ext cx="1530814" cy="589082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MA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وضعية المصادقة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S. de validation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44965" y="4143380"/>
            <a:ext cx="2122716" cy="589082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وضعية </a:t>
            </a:r>
            <a:r>
              <a:rPr lang="ar-MA" sz="1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المأسسة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S. d’institutionnalisation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929219" y="5065719"/>
            <a:ext cx="1485899" cy="1649433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الوضعية التي يقدم فيها المتعلم صياغة صريحة للحل المتوصل إليه.</a:t>
            </a:r>
            <a:endParaRPr lang="ar-M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00418" y="5065719"/>
            <a:ext cx="1485899" cy="1649433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وضعية تتم فيها مناقشة المتعلم حول مصداقية وصلاحية الحل المتوصل إليه.</a:t>
            </a:r>
            <a:endParaRPr lang="ar-M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898046" y="5065719"/>
            <a:ext cx="1745172" cy="1649433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MA" sz="1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الوضعية التي تعطي بعدا مؤسساتيا للمعرفة الرياضياتية الجديدة المراد اكتسابها.</a:t>
            </a:r>
            <a:endParaRPr lang="ar-M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3929066" y="4714884"/>
            <a:ext cx="45719" cy="28575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2" name="Line 16"/>
          <p:cNvSpPr>
            <a:spLocks noChangeShapeType="1"/>
          </p:cNvSpPr>
          <p:nvPr/>
        </p:nvSpPr>
        <p:spPr bwMode="auto">
          <a:xfrm flipH="1">
            <a:off x="7429520" y="4714889"/>
            <a:ext cx="45725" cy="35718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 flipH="1">
            <a:off x="5597858" y="4786326"/>
            <a:ext cx="45719" cy="26670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2143115" y="4786324"/>
            <a:ext cx="45719" cy="28575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>
            <a:off x="4857752" y="2500308"/>
            <a:ext cx="0" cy="571500"/>
          </a:xfrm>
          <a:prstGeom prst="line">
            <a:avLst/>
          </a:prstGeom>
          <a:noFill/>
          <a:ln w="38100" cmpd="thickThin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8" name="Line 22"/>
          <p:cNvSpPr>
            <a:spLocks noChangeShapeType="1"/>
          </p:cNvSpPr>
          <p:nvPr/>
        </p:nvSpPr>
        <p:spPr bwMode="auto">
          <a:xfrm flipH="1">
            <a:off x="4786320" y="3357575"/>
            <a:ext cx="45719" cy="285748"/>
          </a:xfrm>
          <a:prstGeom prst="line">
            <a:avLst/>
          </a:prstGeom>
          <a:noFill/>
          <a:ln w="38100" cmpd="thickThin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107476" tIns="53738" rIns="107476" bIns="53738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5" name="Espace réservé de la date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90BA-94FB-420E-BBBC-CB845D7FF87E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36" name="Espace réservé du numéro de diapositive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37" name="Espace réservé du pied de page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0" grpId="0" animBg="1"/>
      <p:bldP spid="2079" grpId="0" animBg="1"/>
      <p:bldP spid="2078" grpId="0" animBg="1"/>
      <p:bldP spid="2077" grpId="0" animBg="1"/>
      <p:bldP spid="2076" grpId="0" animBg="1"/>
      <p:bldP spid="2075" grpId="0" animBg="1"/>
      <p:bldP spid="2074" grpId="0" animBg="1"/>
      <p:bldP spid="2073" grpId="0" animBg="1"/>
      <p:bldP spid="2072" grpId="0" animBg="1"/>
      <p:bldP spid="2071" grpId="0" animBg="1"/>
      <p:bldP spid="2070" grpId="0" animBg="1"/>
      <p:bldP spid="2069" grpId="0" animBg="1"/>
      <p:bldP spid="2067" grpId="0" animBg="1"/>
      <p:bldP spid="2065" grpId="0" animBg="1"/>
      <p:bldP spid="2064" grpId="0" animBg="1"/>
      <p:bldP spid="2063" grpId="0" animBg="1"/>
      <p:bldP spid="2062" grpId="0" animBg="1"/>
      <p:bldP spid="2061" grpId="0" animBg="1"/>
      <p:bldP spid="2060" grpId="0" animBg="1"/>
      <p:bldP spid="2058" grpId="0" animBg="1"/>
      <p:bldP spid="2057" grpId="0" animBg="1"/>
      <p:bldP spid="2056" grpId="0" animBg="1"/>
      <p:bldP spid="2055" grpId="0" animBg="1"/>
      <p:bldP spid="2054" grpId="0" animBg="1"/>
      <p:bldP spid="2050" grpId="0" animBg="1"/>
      <p:bldP spid="2049" grpId="0" animBg="1"/>
      <p:bldP spid="40" grpId="0" animBg="1"/>
      <p:bldP spid="42" grpId="0" animBg="1"/>
      <p:bldP spid="44" grpId="0" animBg="1"/>
      <p:bldP spid="45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52028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>
              <a:buNone/>
            </a:pPr>
            <a:r>
              <a:rPr lang="ar-MA" sz="8000" b="1" dirty="0" smtClean="0">
                <a:solidFill>
                  <a:srgbClr val="FFFF00"/>
                </a:solidFill>
              </a:rPr>
              <a:t>الإطـــــــــــــــار العام للتكوين</a:t>
            </a:r>
            <a:endParaRPr lang="fr-FR" sz="8000" b="1" dirty="0">
              <a:solidFill>
                <a:srgbClr val="FFFF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ED1D-27A1-41B6-A670-D0D629C87A2F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D5321-6AF5-4AA6-9168-3BBD5459D24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40</a:t>
            </a:fld>
            <a:endParaRPr lang="fr-F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188640"/>
            <a:ext cx="9577064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MA" b="1" dirty="0" smtClean="0"/>
              <a:t>مواصفات </a:t>
            </a:r>
            <a:r>
              <a:rPr lang="ar-MA" b="1" dirty="0" err="1" smtClean="0"/>
              <a:t>الوضعية/المسألة </a:t>
            </a:r>
            <a:r>
              <a:rPr lang="ar-MA" b="1" dirty="0" smtClean="0"/>
              <a:t>(</a:t>
            </a:r>
            <a:r>
              <a:rPr lang="ar-MA" b="1" dirty="0" err="1" smtClean="0"/>
              <a:t>الديداكتيكية)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1044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MA" sz="2400" b="1" dirty="0" smtClean="0"/>
              <a:t>تتضمن إشكالية عائق، تجاوزه مطلوب من قبل المتعلم لبناء المعرفة </a:t>
            </a:r>
            <a:r>
              <a:rPr lang="ar-MA" sz="2400" b="1" dirty="0" err="1" smtClean="0"/>
              <a:t>الجديدة؛</a:t>
            </a:r>
            <a:endParaRPr lang="ar-MA" sz="2400" b="1" dirty="0" smtClean="0"/>
          </a:p>
          <a:p>
            <a:pPr algn="r" rtl="1"/>
            <a:r>
              <a:rPr lang="ar-MA" sz="2400" b="1" dirty="0" smtClean="0"/>
              <a:t>مراعية لمستوى المتعلمين العمرية والمعرفية </a:t>
            </a:r>
            <a:r>
              <a:rPr lang="ar-MA" sz="2400" b="1" dirty="0" err="1" smtClean="0"/>
              <a:t>والنفسية؛</a:t>
            </a:r>
            <a:endParaRPr lang="ar-MA" sz="2400" b="1" dirty="0" smtClean="0"/>
          </a:p>
          <a:p>
            <a:pPr algn="r" rtl="1"/>
            <a:r>
              <a:rPr lang="ar-MA" sz="2400" b="1" dirty="0" smtClean="0"/>
              <a:t>تخاطب </a:t>
            </a:r>
            <a:r>
              <a:rPr lang="ar-MA" sz="2400" b="1" dirty="0" err="1" smtClean="0"/>
              <a:t>المتعلم؛</a:t>
            </a:r>
            <a:endParaRPr lang="ar-MA" sz="2400" b="1" dirty="0" smtClean="0"/>
          </a:p>
          <a:p>
            <a:pPr algn="r" rtl="1"/>
            <a:r>
              <a:rPr lang="ar-MA" sz="2400" b="1" dirty="0" smtClean="0"/>
              <a:t>مصاغة بلغة </a:t>
            </a:r>
            <a:r>
              <a:rPr lang="ar-MA" sz="2400" b="1" dirty="0" err="1" smtClean="0"/>
              <a:t>واضحة؛</a:t>
            </a:r>
            <a:endParaRPr lang="ar-MA" sz="2400" b="1" dirty="0" smtClean="0"/>
          </a:p>
          <a:p>
            <a:pPr algn="r" rtl="1"/>
            <a:r>
              <a:rPr lang="ar-MA" sz="2400" b="1" dirty="0" smtClean="0"/>
              <a:t>تثير فضول المتعلمين: ذات صلة بالسياق </a:t>
            </a:r>
            <a:r>
              <a:rPr lang="ar-MA" sz="2400" b="1" dirty="0" err="1" smtClean="0"/>
              <a:t>السوسيوثقافي</a:t>
            </a:r>
            <a:r>
              <a:rPr lang="ar-MA" sz="2400" b="1" dirty="0" smtClean="0"/>
              <a:t> </a:t>
            </a:r>
            <a:r>
              <a:rPr lang="ar-MA" sz="2400" b="1" dirty="0" err="1" smtClean="0"/>
              <a:t>للمتعلمين؛</a:t>
            </a:r>
            <a:endParaRPr lang="ar-MA" sz="2400" b="1" dirty="0" smtClean="0"/>
          </a:p>
          <a:p>
            <a:pPr algn="r" rtl="1"/>
            <a:r>
              <a:rPr lang="ar-MA" sz="2400" b="1" dirty="0" smtClean="0"/>
              <a:t>تضع المتعلم في حالة </a:t>
            </a:r>
            <a:r>
              <a:rPr lang="ar-MA" sz="2400" b="1" dirty="0" err="1" smtClean="0"/>
              <a:t>اللاتوازن</a:t>
            </a:r>
            <a:r>
              <a:rPr lang="ar-MA" sz="2400" b="1" dirty="0" smtClean="0"/>
              <a:t>: عدم كفاية المكتسبات السابقة </a:t>
            </a:r>
            <a:r>
              <a:rPr lang="ar-MA" sz="2400" b="1" dirty="0" err="1" smtClean="0"/>
              <a:t>لحلها </a:t>
            </a:r>
            <a:r>
              <a:rPr lang="ar-MA" sz="2400" b="1" dirty="0" smtClean="0"/>
              <a:t>(تحدي فكري ومعرفي</a:t>
            </a:r>
            <a:r>
              <a:rPr lang="ar-MA" sz="2400" b="1" dirty="0" err="1" smtClean="0"/>
              <a:t>)؛</a:t>
            </a:r>
            <a:endParaRPr lang="ar-MA" sz="2400" b="1" dirty="0" smtClean="0"/>
          </a:p>
          <a:p>
            <a:pPr algn="r" rtl="1"/>
            <a:r>
              <a:rPr lang="ar-MA" sz="2400" b="1" dirty="0" smtClean="0"/>
              <a:t>ان يشكل حلها قيمة مضافة للرصيد المعرفي </a:t>
            </a:r>
            <a:r>
              <a:rPr lang="ar-MA" sz="2400" b="1" dirty="0" err="1" smtClean="0"/>
              <a:t>للمتعلمين؛</a:t>
            </a:r>
            <a:endParaRPr lang="ar-MA" sz="2400" b="1" dirty="0" smtClean="0"/>
          </a:p>
          <a:p>
            <a:pPr algn="r" rtl="1"/>
            <a:r>
              <a:rPr lang="ar-MA" sz="2400" b="1" dirty="0" smtClean="0"/>
              <a:t>تتضمن سياق واضح وتعليمة واضحة؛</a:t>
            </a:r>
            <a:endParaRPr lang="fr-FR" sz="24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5588-1F24-496F-A2ED-718B193BEA14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MA" sz="6600" b="1" dirty="0" smtClean="0">
                <a:solidFill>
                  <a:srgbClr val="FF0000"/>
                </a:solidFill>
              </a:rPr>
              <a:t>المسألة والوضعية المسألة</a:t>
            </a:r>
            <a:endParaRPr lang="fr-FR" sz="6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285720" y="1357297"/>
          <a:ext cx="8401080" cy="451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50"/>
                <a:gridCol w="3043230"/>
              </a:tblGrid>
              <a:tr h="510755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الوضعية المسألة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المسألة</a:t>
                      </a:r>
                      <a:endParaRPr lang="fr-FR" sz="2800" dirty="0"/>
                    </a:p>
                  </a:txBody>
                  <a:tcPr/>
                </a:tc>
              </a:tr>
              <a:tr h="622987"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dirty="0" smtClean="0"/>
                        <a:t>تتميز بوجود رهان معين: لماذا علي حل المشكلة؟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dirty="0" smtClean="0"/>
                        <a:t>تكون أحيانا مفصولة الصلة عن الحياة</a:t>
                      </a:r>
                      <a:endParaRPr lang="fr-FR" sz="2000" b="1" dirty="0"/>
                    </a:p>
                  </a:txBody>
                  <a:tcPr/>
                </a:tc>
              </a:tr>
              <a:tr h="881576"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تتخذ غالبا صبغة قصصية تدفع التلميذ ليلعب فيها دورا هاما: تقمص دور، لعب الأدوار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dirty="0" smtClean="0"/>
                        <a:t>توحي</a:t>
                      </a:r>
                      <a:r>
                        <a:rPr lang="ar-MA" sz="2000" b="1" baseline="0" dirty="0" smtClean="0"/>
                        <a:t> أحيانا بطابع تطبيقي</a:t>
                      </a:r>
                      <a:endParaRPr lang="fr-FR" sz="2000" b="1" dirty="0"/>
                    </a:p>
                  </a:txBody>
                  <a:tcPr/>
                </a:tc>
              </a:tr>
              <a:tr h="510755"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تروج لقيم معينة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/>
                    </a:p>
                  </a:txBody>
                  <a:tcPr/>
                </a:tc>
              </a:tr>
              <a:tr h="881576"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تتسم بالانفتاح: تعالج مشكلا يمس عددا كبيرا من الناس المتواجدين بالمحيط المدرسي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/>
                    </a:p>
                  </a:txBody>
                  <a:tcPr/>
                </a:tc>
              </a:tr>
              <a:tr h="510755"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تدفع بالتلميذ إلى تعبئة معارفه ومهاراته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/>
                    </a:p>
                  </a:txBody>
                  <a:tcPr/>
                </a:tc>
              </a:tr>
              <a:tr h="510755">
                <a:tc>
                  <a:txBody>
                    <a:bodyPr/>
                    <a:lstStyle/>
                    <a:p>
                      <a:pPr algn="ctr" rtl="1"/>
                      <a:r>
                        <a:rPr lang="ar-M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توظف لغة تخاطب التلميذ مباشرة: كنت مع أبيك....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E953-161C-4B12-A07A-2D22285F673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MA" sz="6000" b="1" dirty="0" smtClean="0">
                <a:solidFill>
                  <a:srgbClr val="C00000"/>
                </a:solidFill>
              </a:rPr>
              <a:t>مثــــــــــــــال</a:t>
            </a:r>
            <a:endParaRPr lang="fr-FR" sz="60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>
              <a:buNone/>
            </a:pPr>
            <a:r>
              <a:rPr lang="ar-MA" sz="3600" b="1" u="sng" dirty="0" smtClean="0">
                <a:solidFill>
                  <a:schemeClr val="accent6">
                    <a:lumMod val="75000"/>
                  </a:schemeClr>
                </a:solidFill>
              </a:rPr>
              <a:t>تقديم مفهوم المثلث متساوي الساقين</a:t>
            </a:r>
          </a:p>
          <a:p>
            <a:pPr algn="ctr" rtl="1">
              <a:buNone/>
            </a:pPr>
            <a:r>
              <a:rPr lang="ar-MA" sz="2800" b="1" dirty="0" smtClean="0">
                <a:solidFill>
                  <a:srgbClr val="002060"/>
                </a:solidFill>
              </a:rPr>
              <a:t>الأستاذ</a:t>
            </a:r>
          </a:p>
          <a:p>
            <a:pPr algn="r" rtl="1"/>
            <a:r>
              <a:rPr lang="ar-MA" sz="2400" dirty="0" smtClean="0"/>
              <a:t>اقتراح الوضعية </a:t>
            </a:r>
            <a:r>
              <a:rPr lang="ar-MA" sz="2400" dirty="0" err="1" smtClean="0"/>
              <a:t>الديداكتيكية؛</a:t>
            </a:r>
            <a:endParaRPr lang="ar-MA" sz="2400" dirty="0" smtClean="0"/>
          </a:p>
          <a:p>
            <a:pPr algn="r" rtl="1"/>
            <a:r>
              <a:rPr lang="ar-MA" sz="2400" dirty="0" err="1" smtClean="0"/>
              <a:t>الشرح؛</a:t>
            </a:r>
            <a:endParaRPr lang="ar-MA" sz="2400" dirty="0" smtClean="0"/>
          </a:p>
          <a:p>
            <a:pPr algn="ctr" rtl="1">
              <a:buNone/>
            </a:pPr>
            <a:r>
              <a:rPr lang="ar-MA" sz="2800" b="1" dirty="0" smtClean="0">
                <a:solidFill>
                  <a:srgbClr val="002060"/>
                </a:solidFill>
              </a:rPr>
              <a:t>التلميذ</a:t>
            </a:r>
          </a:p>
          <a:p>
            <a:pPr algn="r" rtl="1"/>
            <a:r>
              <a:rPr lang="ar-MA" sz="2400" dirty="0" smtClean="0">
                <a:solidFill>
                  <a:srgbClr val="C00000"/>
                </a:solidFill>
              </a:rPr>
              <a:t>وضعية </a:t>
            </a:r>
            <a:r>
              <a:rPr lang="ar-MA" sz="2400" dirty="0" err="1" smtClean="0">
                <a:solidFill>
                  <a:srgbClr val="C00000"/>
                </a:solidFill>
              </a:rPr>
              <a:t>الفعل: </a:t>
            </a:r>
            <a:r>
              <a:rPr lang="ar-MA" sz="2400" dirty="0" smtClean="0"/>
              <a:t>(عمل فردي </a:t>
            </a:r>
            <a:r>
              <a:rPr lang="ar-MA" sz="2400" dirty="0" err="1" smtClean="0"/>
              <a:t>أوثنائي</a:t>
            </a:r>
            <a:r>
              <a:rPr lang="ar-MA" sz="2400" dirty="0" smtClean="0"/>
              <a:t> أو مجموعات</a:t>
            </a:r>
            <a:r>
              <a:rPr lang="ar-MA" sz="2400" dirty="0" err="1" smtClean="0"/>
              <a:t>)؛</a:t>
            </a:r>
            <a:endParaRPr lang="ar-MA" sz="2400" dirty="0" smtClean="0"/>
          </a:p>
          <a:p>
            <a:pPr algn="r" rtl="1"/>
            <a:r>
              <a:rPr lang="ar-MA" sz="2400" dirty="0" smtClean="0">
                <a:solidFill>
                  <a:srgbClr val="C00000"/>
                </a:solidFill>
              </a:rPr>
              <a:t>الصياغة: </a:t>
            </a:r>
            <a:r>
              <a:rPr lang="ar-MA" sz="2400" dirty="0" smtClean="0"/>
              <a:t>شرح كيفية التوصل إلى </a:t>
            </a:r>
            <a:r>
              <a:rPr lang="ar-MA" sz="2400" dirty="0" err="1" smtClean="0"/>
              <a:t>الحل؛</a:t>
            </a:r>
            <a:endParaRPr lang="ar-MA" sz="2400" dirty="0" smtClean="0"/>
          </a:p>
          <a:p>
            <a:pPr algn="r" rtl="1"/>
            <a:r>
              <a:rPr lang="ar-MA" sz="2400" dirty="0" smtClean="0">
                <a:solidFill>
                  <a:srgbClr val="C00000"/>
                </a:solidFill>
              </a:rPr>
              <a:t>المصادقة: </a:t>
            </a:r>
            <a:r>
              <a:rPr lang="ar-MA" sz="2400" dirty="0" smtClean="0"/>
              <a:t>تبرير </a:t>
            </a:r>
            <a:r>
              <a:rPr lang="ar-MA" sz="2400" dirty="0" err="1" smtClean="0"/>
              <a:t>النتائج؛</a:t>
            </a:r>
            <a:endParaRPr lang="ar-MA" sz="2400" dirty="0" smtClean="0"/>
          </a:p>
          <a:p>
            <a:pPr algn="r" rtl="1"/>
            <a:r>
              <a:rPr lang="ar-MA" sz="2400" dirty="0" err="1" smtClean="0">
                <a:solidFill>
                  <a:srgbClr val="C00000"/>
                </a:solidFill>
              </a:rPr>
              <a:t>المأسسة</a:t>
            </a:r>
            <a:r>
              <a:rPr lang="ar-MA" sz="2400" dirty="0" smtClean="0">
                <a:solidFill>
                  <a:srgbClr val="C00000"/>
                </a:solidFill>
              </a:rPr>
              <a:t>: </a:t>
            </a:r>
            <a:r>
              <a:rPr lang="ar-MA" sz="2400" dirty="0" smtClean="0"/>
              <a:t>التسمية الرياضية/رسم الشكل/ </a:t>
            </a:r>
            <a:r>
              <a:rPr lang="ar-MA" sz="2400" dirty="0" err="1" smtClean="0"/>
              <a:t>تعريف....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98CE-0292-446C-B3A8-6337F3C97749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MA" sz="6000" b="1" dirty="0" smtClean="0"/>
              <a:t>المتغير </a:t>
            </a:r>
            <a:r>
              <a:rPr lang="ar-MA" sz="6000" b="1" dirty="0" err="1" smtClean="0"/>
              <a:t>الديداكتيكي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1338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 rtl="1"/>
            <a:r>
              <a:rPr lang="ar-MA" sz="2800" dirty="0" smtClean="0"/>
              <a:t>يعتبر المتغير </a:t>
            </a:r>
            <a:r>
              <a:rPr lang="ar-MA" sz="2800" dirty="0" err="1" smtClean="0"/>
              <a:t>الديداكتيكي</a:t>
            </a:r>
            <a:r>
              <a:rPr lang="ar-MA" sz="2800" dirty="0" smtClean="0"/>
              <a:t> مكونا من مكونات الوضعية/ </a:t>
            </a:r>
            <a:r>
              <a:rPr lang="ar-MA" sz="2800" dirty="0" err="1" smtClean="0"/>
              <a:t>الديداكتيكية.</a:t>
            </a:r>
            <a:r>
              <a:rPr lang="ar-MA" sz="2800" dirty="0" smtClean="0"/>
              <a:t> تغييره ينتج عنه تغيير في حلول الوضعية، وذلك بنقلها من مستواها الأصلي إلى مستوى أكثر صعوبة أو </a:t>
            </a:r>
            <a:r>
              <a:rPr lang="ar-MA" sz="2800" dirty="0" err="1" smtClean="0"/>
              <a:t>يسرا؛</a:t>
            </a:r>
            <a:endParaRPr lang="ar-MA" sz="2800" dirty="0" smtClean="0"/>
          </a:p>
          <a:p>
            <a:pPr algn="just" rtl="1"/>
            <a:r>
              <a:rPr lang="ar-MA" sz="2800" dirty="0" smtClean="0"/>
              <a:t>المتغير </a:t>
            </a:r>
            <a:r>
              <a:rPr lang="ar-MA" sz="2800" dirty="0" err="1" smtClean="0"/>
              <a:t>الديداكتيكي</a:t>
            </a:r>
            <a:r>
              <a:rPr lang="ar-MA" sz="2800" dirty="0" smtClean="0"/>
              <a:t> يتحكم فيه الأستاذ أثناء تقديم المفاهيم </a:t>
            </a:r>
            <a:r>
              <a:rPr lang="ar-MA" sz="2800" dirty="0" err="1" smtClean="0"/>
              <a:t>الرياضياتية.</a:t>
            </a:r>
            <a:endParaRPr lang="ar-MA" sz="2800" dirty="0" smtClean="0"/>
          </a:p>
          <a:p>
            <a:pPr marL="514350" indent="-514350" algn="just" rtl="1">
              <a:buFont typeface="+mj-lt"/>
              <a:buAutoNum type="arabicPeriod"/>
            </a:pPr>
            <a:r>
              <a:rPr lang="ar-MA" sz="2800" dirty="0" smtClean="0"/>
              <a:t>الشبكات </a:t>
            </a:r>
            <a:r>
              <a:rPr lang="ar-MA" sz="2800" dirty="0" err="1" smtClean="0"/>
              <a:t>التربيعية</a:t>
            </a:r>
            <a:r>
              <a:rPr lang="ar-MA" sz="2800" dirty="0" smtClean="0"/>
              <a:t> (أثناء تقديم مفهوم المستطيل/المربع</a:t>
            </a:r>
            <a:r>
              <a:rPr lang="ar-MA" sz="2800" dirty="0" err="1" smtClean="0"/>
              <a:t>)</a:t>
            </a:r>
            <a:endParaRPr lang="ar-MA" sz="2800" dirty="0" smtClean="0"/>
          </a:p>
          <a:p>
            <a:pPr marL="514350" indent="-514350" algn="just" rtl="1">
              <a:buFont typeface="+mj-lt"/>
              <a:buAutoNum type="arabicPeriod"/>
            </a:pPr>
            <a:r>
              <a:rPr lang="ar-MA" sz="2800" dirty="0" smtClean="0"/>
              <a:t>الورقة </a:t>
            </a:r>
            <a:r>
              <a:rPr lang="ar-MA" sz="2800" dirty="0" err="1" smtClean="0"/>
              <a:t>البيضاء </a:t>
            </a:r>
            <a:r>
              <a:rPr lang="ar-MA" sz="2800" dirty="0" smtClean="0"/>
              <a:t>(ضرورة معرفة الخصائص الهندسية</a:t>
            </a:r>
            <a:r>
              <a:rPr lang="ar-MA" sz="2800" dirty="0" err="1" smtClean="0"/>
              <a:t>)</a:t>
            </a:r>
            <a:endParaRPr lang="ar-MA" sz="2800" dirty="0" smtClean="0"/>
          </a:p>
          <a:p>
            <a:pPr marL="514350" indent="-514350" algn="just" rtl="1">
              <a:buFont typeface="+mj-lt"/>
              <a:buAutoNum type="arabicPeriod"/>
            </a:pPr>
            <a:r>
              <a:rPr lang="ar-MA" sz="2800" dirty="0" smtClean="0"/>
              <a:t>الزاوية القائمة: تقاطع مستقيمين أحدهما عمودي والآخر أفقي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MA" sz="2800" dirty="0" smtClean="0"/>
              <a:t>نوع الأدوات المسموح </a:t>
            </a:r>
            <a:r>
              <a:rPr lang="ar-MA" sz="2800" dirty="0" err="1" smtClean="0"/>
              <a:t>بها</a:t>
            </a:r>
            <a:r>
              <a:rPr lang="ar-MA" sz="2800" dirty="0" smtClean="0"/>
              <a:t> لرسم بعض الأشكال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MA" sz="2800" smtClean="0"/>
              <a:t>العناصر المشوشة.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01F7-F359-495C-AC2B-C89FB81E4B1C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MA" sz="7200" b="1" dirty="0" smtClean="0">
                <a:solidFill>
                  <a:srgbClr val="002060"/>
                </a:solidFill>
              </a:rPr>
              <a:t>ثانيــا: </a:t>
            </a:r>
            <a:r>
              <a:rPr lang="ar-MA" sz="7200" b="1" dirty="0" err="1" smtClean="0">
                <a:solidFill>
                  <a:srgbClr val="002060"/>
                </a:solidFill>
              </a:rPr>
              <a:t>الترييـــض</a:t>
            </a:r>
            <a:endParaRPr lang="fr-FR" sz="72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384502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>
              <a:buNone/>
            </a:pPr>
            <a:r>
              <a:rPr lang="ar-MA" sz="2800" dirty="0" smtClean="0"/>
              <a:t>خلال مرحلة </a:t>
            </a:r>
            <a:r>
              <a:rPr lang="ar-MA" sz="2800" dirty="0" err="1" smtClean="0"/>
              <a:t>الترييض</a:t>
            </a:r>
            <a:r>
              <a:rPr lang="ar-MA" sz="2800" dirty="0" smtClean="0"/>
              <a:t> يقدم المدرس مجموعة من الأنشطة التي يتطلب إنجازها </a:t>
            </a:r>
            <a:r>
              <a:rPr lang="ar-MA" sz="2800" b="1" u="sng" dirty="0" smtClean="0">
                <a:solidFill>
                  <a:srgbClr val="002060"/>
                </a:solidFill>
              </a:rPr>
              <a:t>تطبيقا مباشرا </a:t>
            </a:r>
            <a:r>
              <a:rPr lang="ar-MA" sz="2800" dirty="0" smtClean="0"/>
              <a:t>لما تم بناؤه في المرحلة </a:t>
            </a:r>
            <a:r>
              <a:rPr lang="ar-MA" sz="2800" dirty="0" err="1" smtClean="0"/>
              <a:t>الأولى.</a:t>
            </a:r>
            <a:r>
              <a:rPr lang="ar-MA" sz="2800" dirty="0" smtClean="0"/>
              <a:t> وهو ما يتيح للتلاميذ إمكانية </a:t>
            </a:r>
            <a:r>
              <a:rPr lang="ar-MA" sz="2800" b="1" u="sng" dirty="0" smtClean="0">
                <a:solidFill>
                  <a:srgbClr val="002060"/>
                </a:solidFill>
              </a:rPr>
              <a:t>التمرن والتدرب </a:t>
            </a:r>
            <a:r>
              <a:rPr lang="ar-MA" sz="2800" dirty="0" smtClean="0"/>
              <a:t>على ما تم </a:t>
            </a:r>
            <a:r>
              <a:rPr lang="ar-MA" sz="2800" dirty="0" err="1" smtClean="0"/>
              <a:t>تعلمة</a:t>
            </a:r>
            <a:endParaRPr lang="ar-MA" sz="2800" dirty="0" smtClean="0"/>
          </a:p>
          <a:p>
            <a:pPr algn="ctr" rtl="1">
              <a:buNone/>
            </a:pPr>
            <a:r>
              <a:rPr lang="ar-MA" b="1" u="sng" dirty="0" smtClean="0">
                <a:solidFill>
                  <a:srgbClr val="C00000"/>
                </a:solidFill>
              </a:rPr>
              <a:t>ملاحظات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MA" sz="2800" dirty="0" smtClean="0"/>
              <a:t>المستويين </a:t>
            </a:r>
            <a:r>
              <a:rPr lang="ar-MA" sz="2800" b="1" u="sng" dirty="0" smtClean="0">
                <a:solidFill>
                  <a:srgbClr val="002060"/>
                </a:solidFill>
              </a:rPr>
              <a:t>الأول والثاني</a:t>
            </a:r>
            <a:r>
              <a:rPr lang="ar-MA" sz="2800" dirty="0" smtClean="0"/>
              <a:t>: مرحلة </a:t>
            </a:r>
            <a:r>
              <a:rPr lang="ar-MA" sz="2800" dirty="0" err="1" smtClean="0"/>
              <a:t>الترييض</a:t>
            </a:r>
            <a:r>
              <a:rPr lang="ar-MA" sz="2800" dirty="0" smtClean="0"/>
              <a:t> (</a:t>
            </a:r>
            <a:r>
              <a:rPr lang="ar-MA" sz="2800" dirty="0" err="1" smtClean="0"/>
              <a:t>الحصة2)</a:t>
            </a:r>
            <a:endParaRPr lang="ar-MA" sz="2800" dirty="0" smtClean="0"/>
          </a:p>
          <a:p>
            <a:pPr algn="r" rtl="1">
              <a:buFont typeface="Courier New" pitchFamily="49" charset="0"/>
              <a:buChar char="o"/>
            </a:pPr>
            <a:r>
              <a:rPr lang="ar-MA" sz="2800" dirty="0" smtClean="0"/>
              <a:t>المستويات الأخرى: </a:t>
            </a:r>
            <a:r>
              <a:rPr lang="ar-MA" sz="2800" dirty="0" err="1" smtClean="0"/>
              <a:t>الترييض</a:t>
            </a:r>
            <a:r>
              <a:rPr lang="ar-MA" sz="2800" dirty="0" smtClean="0"/>
              <a:t> (المرحلة الثانية ضمن الحصة الأولى</a:t>
            </a:r>
            <a:r>
              <a:rPr lang="ar-MA" sz="2800" dirty="0" err="1" smtClean="0"/>
              <a:t>)</a:t>
            </a:r>
            <a:endParaRPr lang="ar-MA" sz="2800" dirty="0" smtClean="0"/>
          </a:p>
          <a:p>
            <a:pPr algn="r" rtl="1">
              <a:buFont typeface="Courier New" pitchFamily="49" charset="0"/>
              <a:buChar char="o"/>
            </a:pPr>
            <a:r>
              <a:rPr lang="ar-MA" sz="2800" dirty="0" smtClean="0"/>
              <a:t>الاعتماد على </a:t>
            </a:r>
            <a:r>
              <a:rPr lang="ar-MA" sz="2800" b="1" dirty="0" smtClean="0">
                <a:solidFill>
                  <a:srgbClr val="002060"/>
                </a:solidFill>
              </a:rPr>
              <a:t>تمارين تطبيقية </a:t>
            </a:r>
            <a:r>
              <a:rPr lang="ar-MA" sz="2800" dirty="0" smtClean="0"/>
              <a:t>أو </a:t>
            </a:r>
            <a:r>
              <a:rPr lang="ar-MA" sz="2800" b="1" dirty="0" smtClean="0">
                <a:solidFill>
                  <a:srgbClr val="002060"/>
                </a:solidFill>
              </a:rPr>
              <a:t>وضعيات </a:t>
            </a:r>
            <a:r>
              <a:rPr lang="ar-MA" sz="2800" b="1" dirty="0" err="1" smtClean="0">
                <a:solidFill>
                  <a:srgbClr val="002060"/>
                </a:solidFill>
              </a:rPr>
              <a:t>التطبيق </a:t>
            </a:r>
            <a:r>
              <a:rPr lang="ar-MA" sz="2800" dirty="0" smtClean="0"/>
              <a:t>(بلوم</a:t>
            </a:r>
            <a:r>
              <a:rPr lang="ar-MA" sz="2800" dirty="0" err="1" smtClean="0"/>
              <a:t>)</a:t>
            </a:r>
            <a:endParaRPr lang="ar-MA" sz="2800" dirty="0" smtClean="0"/>
          </a:p>
          <a:p>
            <a:pPr algn="r" rtl="1">
              <a:buNone/>
            </a:pP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5ACC-28BA-4E2B-9FC2-16CB895912B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MA" sz="6000" b="1" dirty="0" smtClean="0">
                <a:solidFill>
                  <a:srgbClr val="C00000"/>
                </a:solidFill>
              </a:rPr>
              <a:t>مثــــــــــــــال</a:t>
            </a:r>
            <a:endParaRPr lang="fr-FR" sz="60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>
              <a:buNone/>
            </a:pPr>
            <a:r>
              <a:rPr lang="ar-MA" sz="3600" b="1" u="sng" dirty="0" smtClean="0">
                <a:solidFill>
                  <a:schemeClr val="accent6">
                    <a:lumMod val="75000"/>
                  </a:schemeClr>
                </a:solidFill>
              </a:rPr>
              <a:t>تقديم مفهوم المثلث متساوي الساقين</a:t>
            </a:r>
          </a:p>
          <a:p>
            <a:pPr algn="ctr" rtl="1">
              <a:buNone/>
            </a:pPr>
            <a:r>
              <a:rPr lang="ar-MA" sz="2800" b="1" dirty="0" smtClean="0">
                <a:solidFill>
                  <a:srgbClr val="002060"/>
                </a:solidFill>
              </a:rPr>
              <a:t>الأستاذ</a:t>
            </a:r>
          </a:p>
          <a:p>
            <a:pPr algn="r" rtl="1"/>
            <a:r>
              <a:rPr lang="ar-MA" sz="2400" dirty="0" smtClean="0"/>
              <a:t>اقتراح تمارين تطبيقية أو وضعيات </a:t>
            </a:r>
            <a:r>
              <a:rPr lang="ar-MA" sz="2400" dirty="0" err="1" smtClean="0"/>
              <a:t>التطبيق؛</a:t>
            </a:r>
            <a:endParaRPr lang="ar-MA" sz="2400" dirty="0" smtClean="0"/>
          </a:p>
          <a:p>
            <a:pPr algn="r" rtl="1"/>
            <a:r>
              <a:rPr lang="ar-MA" sz="2400" dirty="0" err="1" smtClean="0"/>
              <a:t>الشرح؛</a:t>
            </a:r>
            <a:endParaRPr lang="ar-MA" sz="2400" dirty="0" smtClean="0"/>
          </a:p>
          <a:p>
            <a:pPr algn="ctr" rtl="1">
              <a:buNone/>
            </a:pPr>
            <a:r>
              <a:rPr lang="ar-MA" sz="2800" b="1" dirty="0" smtClean="0">
                <a:solidFill>
                  <a:srgbClr val="002060"/>
                </a:solidFill>
              </a:rPr>
              <a:t>نماذج من التمارين </a:t>
            </a:r>
            <a:r>
              <a:rPr lang="ar-MA" sz="2800" b="1" dirty="0" err="1" smtClean="0">
                <a:solidFill>
                  <a:srgbClr val="002060"/>
                </a:solidFill>
              </a:rPr>
              <a:t>الترييضية</a:t>
            </a:r>
            <a:endParaRPr lang="ar-MA" sz="2800" b="1" dirty="0" smtClean="0">
              <a:solidFill>
                <a:srgbClr val="002060"/>
              </a:solidFill>
            </a:endParaRPr>
          </a:p>
          <a:p>
            <a:pPr algn="r" rtl="1"/>
            <a:r>
              <a:rPr lang="ar-MA" sz="2400" dirty="0" smtClean="0"/>
              <a:t>تمييز المثلث متساوي الساقين ضمن مجموعة من المثلثات باستعمال الوسائل </a:t>
            </a:r>
            <a:r>
              <a:rPr lang="ar-MA" sz="2400" dirty="0" err="1" smtClean="0"/>
              <a:t>المناسبة؛</a:t>
            </a:r>
            <a:endParaRPr lang="ar-MA" sz="2400" dirty="0" smtClean="0"/>
          </a:p>
          <a:p>
            <a:pPr algn="r" rtl="1"/>
            <a:r>
              <a:rPr lang="ar-MA" sz="2400" dirty="0" smtClean="0"/>
              <a:t>رسم مثلثات متساوية الساقين بمعرفة طول </a:t>
            </a:r>
            <a:r>
              <a:rPr lang="ar-MA" sz="2400" dirty="0" err="1" smtClean="0"/>
              <a:t>الساقين؛</a:t>
            </a:r>
            <a:endParaRPr lang="ar-MA" sz="2400" dirty="0" smtClean="0"/>
          </a:p>
          <a:p>
            <a:pPr algn="r" rtl="1"/>
            <a:r>
              <a:rPr lang="ar-MA" sz="2400" dirty="0" err="1" smtClean="0"/>
              <a:t>......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0B70-E548-4ED2-B2C7-8B0B66E10F6C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323528" y="764704"/>
          <a:ext cx="8568952" cy="5575117"/>
        </p:xfrm>
        <a:graphic>
          <a:graphicData uri="http://schemas.openxmlformats.org/drawingml/2006/table">
            <a:tbl>
              <a:tblPr/>
              <a:tblGrid>
                <a:gridCol w="2892830"/>
                <a:gridCol w="2983375"/>
                <a:gridCol w="2692747"/>
              </a:tblGrid>
              <a:tr h="61189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3600" b="1" i="1" dirty="0" err="1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وضعيات </a:t>
                      </a:r>
                      <a:r>
                        <a:rPr lang="ar-MA" sz="3600" b="1" i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- تطبيقية</a:t>
                      </a:r>
                      <a:endParaRPr lang="fr-FR" sz="2800" b="1" i="1" dirty="0" smtClean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1" i="1" dirty="0" err="1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الترييض</a:t>
                      </a:r>
                      <a:endParaRPr lang="fr-FR" sz="2800" b="1" i="1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وضعيات </a:t>
                      </a:r>
                      <a:r>
                        <a:rPr lang="ar-MA" sz="3600" b="1" i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- </a:t>
                      </a:r>
                      <a:r>
                        <a:rPr lang="ar-MA" sz="3600" b="1" i="1" dirty="0" err="1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ديداكتيكية</a:t>
                      </a:r>
                      <a:endParaRPr lang="fr-FR" sz="2800" b="1" i="1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أنواع المسائل</a:t>
                      </a:r>
                      <a:endParaRPr lang="fr-FR" sz="2800" b="1" i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99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في نهاية مقطع تعلمي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في بداية مقطع تعلمي</a:t>
                      </a:r>
                      <a:endParaRPr lang="fr-FR" sz="2000" b="0" i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الزمن </a:t>
                      </a:r>
                      <a:r>
                        <a:rPr lang="ar-MA" sz="3600" b="1" i="1" dirty="0" err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الديداكتيكي</a:t>
                      </a:r>
                      <a:endParaRPr lang="fr-FR" sz="2800" b="1" i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63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استعمال المعارف الجديدة والتمرن عليها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تقديم وبناء معارف جديدة</a:t>
                      </a:r>
                      <a:endParaRPr lang="fr-FR" sz="2000" b="0" i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الهدف</a:t>
                      </a:r>
                      <a:endParaRPr lang="fr-FR" sz="2800" b="1" i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41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تطبيق استراتيجية.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مفهوم الاستراتيجية</a:t>
                      </a:r>
                      <a:endParaRPr lang="fr-FR" sz="2000" b="0" i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الطريقة</a:t>
                      </a:r>
                      <a:endParaRPr lang="fr-FR" sz="2800" b="1" i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63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منفــذ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باحث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دور التلميذ</a:t>
                      </a:r>
                      <a:endParaRPr lang="fr-FR" sz="2800" b="1" i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63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الضبط والدقة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إبداع، حدس، تحليل، تركيب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مواصفات مطلوبة</a:t>
                      </a:r>
                      <a:endParaRPr lang="fr-FR" sz="2800" b="1" i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63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قدرات نوعية خاصة بكل مادة.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2800" b="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قدرات شمولية وممتدة</a:t>
                      </a:r>
                      <a:endParaRPr lang="fr-FR" sz="2000" b="0" i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MA" sz="3600" b="1" i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raditional Arabic"/>
                        </a:rPr>
                        <a:t>القدرات المستهدفة</a:t>
                      </a:r>
                      <a:endParaRPr lang="fr-FR" sz="2800" b="1" i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984F-8E88-4399-92D5-1DDE1D6E6607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36504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7500"/>
          </a:bodyPr>
          <a:lstStyle/>
          <a:p>
            <a:pPr algn="ctr" rtl="1">
              <a:buNone/>
            </a:pPr>
            <a:endParaRPr lang="fr-FR" sz="4800" b="1" dirty="0" smtClean="0"/>
          </a:p>
          <a:p>
            <a:pPr algn="ctr" rtl="1">
              <a:buNone/>
            </a:pPr>
            <a:r>
              <a:rPr lang="fr-FR" sz="4800" b="1" dirty="0" smtClean="0"/>
              <a:t>   </a:t>
            </a:r>
            <a:r>
              <a:rPr lang="ar-SA" sz="6900" b="1" dirty="0" smtClean="0"/>
              <a:t>تطور المفاهيم المتعلقة بالعمليات الأربع والقياسات بالمرحلة الابتدائية</a:t>
            </a:r>
            <a:endParaRPr lang="fr-FR" sz="4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A38C-4C40-42B8-BCB9-006595727F4B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79510" y="1"/>
          <a:ext cx="8784979" cy="6991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4997"/>
                <a:gridCol w="1254997"/>
                <a:gridCol w="1254997"/>
                <a:gridCol w="1347579"/>
                <a:gridCol w="1368152"/>
                <a:gridCol w="1224136"/>
                <a:gridCol w="1080121"/>
              </a:tblGrid>
              <a:tr h="8611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</a:rPr>
                        <a:t>المستوى السادس</a:t>
                      </a:r>
                      <a:endParaRPr lang="fr-FR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</a:rPr>
                        <a:t>المستوى الخامس </a:t>
                      </a:r>
                      <a:endParaRPr lang="fr-FR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</a:rPr>
                        <a:t>المستوى الرابع </a:t>
                      </a:r>
                      <a:endParaRPr lang="fr-FR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</a:rPr>
                        <a:t>المستوى الثالث </a:t>
                      </a:r>
                      <a:endParaRPr lang="fr-FR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</a:rPr>
                        <a:t>المستوى الثاني</a:t>
                      </a:r>
                      <a:endParaRPr lang="fr-FR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</a:rPr>
                        <a:t>المستوى الأول </a:t>
                      </a:r>
                      <a:endParaRPr lang="fr-FR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64363">
                <a:tc gridSpan="2">
                  <a:txBody>
                    <a:bodyPr/>
                    <a:lstStyle/>
                    <a:p>
                      <a:pPr algn="r" rtl="1"/>
                      <a:r>
                        <a:rPr lang="ar-SA" sz="2000" kern="1200" dirty="0" smtClean="0"/>
                        <a:t>الملايــيـــــن </a:t>
                      </a:r>
                      <a:r>
                        <a:rPr lang="ar-SA" sz="2000" kern="1200" dirty="0" err="1" smtClean="0"/>
                        <a:t>والملايـيـــــر</a:t>
                      </a:r>
                      <a:endParaRPr lang="fr-F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dirty="0"/>
                        <a:t>0 </a:t>
                      </a:r>
                      <a:r>
                        <a:rPr lang="ar-SA" sz="2000" dirty="0" err="1" smtClean="0"/>
                        <a:t>ـ999999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ar-SA" sz="2000" dirty="0"/>
                        <a:t>0 </a:t>
                      </a:r>
                      <a:r>
                        <a:rPr lang="ar-SA" sz="2000" dirty="0" smtClean="0"/>
                        <a:t>ـــــ 9999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ar-SA" sz="2000" dirty="0"/>
                        <a:t>0 </a:t>
                      </a:r>
                      <a:r>
                        <a:rPr lang="ar-SA" sz="2000" dirty="0" smtClean="0"/>
                        <a:t>ـــــــ </a:t>
                      </a:r>
                      <a:r>
                        <a:rPr lang="ar-SA" sz="2000" dirty="0"/>
                        <a:t>999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000" dirty="0" smtClean="0"/>
                        <a:t>0 ـــــــــ </a:t>
                      </a:r>
                      <a:r>
                        <a:rPr lang="ar-SA" sz="2000" dirty="0"/>
                        <a:t>99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000" b="1" dirty="0" smtClean="0">
                          <a:solidFill>
                            <a:srgbClr val="002060"/>
                          </a:solidFill>
                        </a:rPr>
                        <a:t>الأعداد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79036">
                <a:tc rowSpan="3" gridSpan="2">
                  <a:txBody>
                    <a:bodyPr/>
                    <a:lstStyle/>
                    <a:p>
                      <a:r>
                        <a:rPr lang="ar-SA" sz="1800" kern="1200" dirty="0" smtClean="0"/>
                        <a:t>التمكن من التقنية الاعتيادية </a:t>
                      </a:r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r>
                        <a:rPr lang="ar-SA" sz="1800" kern="1200" dirty="0" smtClean="0"/>
                        <a:t>للعمليات على الأعداد الطبيعية</a:t>
                      </a:r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pPr algn="ctr"/>
                      <a:r>
                        <a:rPr lang="ar-SA" sz="1800" kern="1200" dirty="0" smtClean="0"/>
                        <a:t>  والعشرية </a:t>
                      </a:r>
                      <a:r>
                        <a:rPr lang="ar-SA" sz="1800" kern="1200" dirty="0" err="1" smtClean="0"/>
                        <a:t>والكسرية</a:t>
                      </a:r>
                      <a:endParaRPr lang="fr-FR" sz="1800" kern="1200" dirty="0" smtClean="0"/>
                    </a:p>
                    <a:p>
                      <a:endParaRPr lang="fr-FR" sz="1800" kern="1200" dirty="0" smtClean="0"/>
                    </a:p>
                    <a:p>
                      <a:endParaRPr lang="fr-FR" sz="1800" b="1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التمكن من التقنية الاعتيادية 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استعمالها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التمكن من التقنية الاعتيادية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حل مسائل تتضمن وضعيات جمعية  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 smtClean="0"/>
                        <a:t>التقنية </a:t>
                      </a:r>
                      <a:r>
                        <a:rPr lang="ar-SA" sz="1800" dirty="0"/>
                        <a:t>الاعتيادية للجمع دون احتفاظ وبالاحتفاظ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/>
                        <a:t>الكتابة الجمعية </a:t>
                      </a:r>
                      <a:endParaRPr lang="fr-FR" sz="12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/>
                        <a:t>تعرف الرمز</a:t>
                      </a:r>
                      <a:endParaRPr lang="fr-FR" sz="12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/>
                        <a:t>تعرف تقنية الجمع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000" b="1" u="none" dirty="0">
                          <a:solidFill>
                            <a:srgbClr val="002060"/>
                          </a:solidFill>
                        </a:rPr>
                        <a:t>الجمــــع </a:t>
                      </a:r>
                      <a:endParaRPr lang="fr-FR" sz="105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311003">
                <a:tc gridSpan="2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التمكن من التقنية الاعتيادية 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استعمالها 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MA" sz="1600" dirty="0" smtClean="0"/>
                        <a:t>التمكن من</a:t>
                      </a:r>
                      <a:r>
                        <a:rPr lang="ar-SA" sz="1600" dirty="0" smtClean="0"/>
                        <a:t> </a:t>
                      </a:r>
                      <a:r>
                        <a:rPr lang="ar-SA" sz="1600" dirty="0"/>
                        <a:t>التقنية الاعتيادية 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حل مسائل تتضمن وضعيات </a:t>
                      </a:r>
                      <a:r>
                        <a:rPr lang="ar-SA" sz="1600" dirty="0" err="1"/>
                        <a:t>طرحية</a:t>
                      </a:r>
                      <a:r>
                        <a:rPr lang="ar-SA" sz="1600" dirty="0"/>
                        <a:t>  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/>
                        <a:t>تعرف الرمز</a:t>
                      </a:r>
                      <a:endParaRPr lang="fr-FR" sz="120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/>
                        <a:t>استخدام التقنية الاعتيادية</a:t>
                      </a:r>
                      <a:endParaRPr lang="fr-FR" sz="120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/>
                        <a:t>دون احتفاظ وباحتفاظ</a:t>
                      </a:r>
                      <a:endParaRPr lang="fr-FR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/>
                        <a:t>ضمني: الجمع بالإكمال 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000" b="1" u="none" dirty="0" smtClean="0">
                          <a:solidFill>
                            <a:srgbClr val="002060"/>
                          </a:solidFill>
                        </a:rPr>
                        <a:t>الطــــرح</a:t>
                      </a:r>
                      <a:endParaRPr lang="fr-FR" sz="105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573204">
                <a:tc gridSpan="2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/>
                        <a:t>التمكن من التقنية الاعتيادية </a:t>
                      </a:r>
                      <a:endParaRPr lang="fr-FR" sz="110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/>
                        <a:t>استعمالها</a:t>
                      </a:r>
                      <a:endParaRPr lang="fr-FR" sz="11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تعرف التقنية الاعتيادية 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استعمالها 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حل مسائل تتضمن وضعيات </a:t>
                      </a:r>
                      <a:r>
                        <a:rPr lang="ar-SA" sz="1600" dirty="0" err="1"/>
                        <a:t>ضربية</a:t>
                      </a:r>
                      <a:r>
                        <a:rPr lang="ar-SA" sz="1600" dirty="0"/>
                        <a:t> 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/>
                        <a:t>تعرف كتابة </a:t>
                      </a:r>
                      <a:r>
                        <a:rPr lang="ar-SA" sz="1800" dirty="0" err="1"/>
                        <a:t>جداء</a:t>
                      </a:r>
                      <a:r>
                        <a:rPr lang="ar-SA" sz="1800" dirty="0"/>
                        <a:t> عددين </a:t>
                      </a:r>
                      <a:endParaRPr lang="fr-FR" sz="12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/>
                        <a:t>حساب </a:t>
                      </a:r>
                      <a:r>
                        <a:rPr lang="ar-SA" sz="1800" dirty="0" err="1"/>
                        <a:t>جداء</a:t>
                      </a:r>
                      <a:r>
                        <a:rPr lang="ar-SA" sz="1800" dirty="0"/>
                        <a:t> عددين</a:t>
                      </a:r>
                      <a:endParaRPr lang="fr-FR" sz="12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dirty="0"/>
                        <a:t>إنشاء جدول الضرب 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000" b="1" u="none" dirty="0">
                          <a:solidFill>
                            <a:srgbClr val="002060"/>
                          </a:solidFill>
                        </a:rPr>
                        <a:t>الضـرب</a:t>
                      </a:r>
                      <a:endParaRPr lang="fr-FR" sz="105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692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تعرف مراحل التقنية الاعتيادية للقسمة 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تعرف القواسم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تعرف القسمة </a:t>
                      </a:r>
                      <a:r>
                        <a:rPr lang="ar-SA" sz="1600" dirty="0" err="1"/>
                        <a:t>الإقليدية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استعمالها في حل بعض المسائل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400" dirty="0"/>
                        <a:t>التعرف على التقنية الاعتيادية للقسمة </a:t>
                      </a:r>
                      <a:endParaRPr lang="fr-FR" sz="105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400" dirty="0"/>
                        <a:t>حساب الخارج والباقي </a:t>
                      </a:r>
                      <a:endParaRPr lang="fr-FR" sz="105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400" dirty="0"/>
                        <a:t>التعرف على بعض الوضعيات المتعلقة  بالقسمة </a:t>
                      </a:r>
                      <a:endParaRPr lang="fr-FR" sz="105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ضمني</a:t>
                      </a:r>
                      <a:endParaRPr lang="fr-FR" sz="1100"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dirty="0"/>
                        <a:t>-توزيع الماء على كؤوس</a:t>
                      </a:r>
                      <a:endParaRPr lang="fr-FR" sz="11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000" b="1" u="none" dirty="0" smtClean="0">
                          <a:solidFill>
                            <a:srgbClr val="002060"/>
                          </a:solidFill>
                        </a:rPr>
                        <a:t>القسمـــة</a:t>
                      </a:r>
                      <a:endParaRPr lang="fr-FR" sz="105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6B0-B79D-4073-81FB-E72E30901ED5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49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MA" sz="6600" b="1" dirty="0" smtClean="0"/>
              <a:t>الإطـــــــــــــار العام للتكوين</a:t>
            </a:r>
            <a:endParaRPr lang="fr-FR" sz="6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dirty="0" smtClean="0"/>
              <a:t>الاستعداد للامتحانات المهنية: ديداكتيك </a:t>
            </a:r>
            <a:r>
              <a:rPr lang="ar-MA" dirty="0" err="1" smtClean="0"/>
              <a:t>المواد </a:t>
            </a:r>
            <a:r>
              <a:rPr lang="ar-MA" dirty="0" smtClean="0"/>
              <a:t>(</a:t>
            </a:r>
            <a:r>
              <a:rPr lang="ar-MA" dirty="0" err="1" smtClean="0"/>
              <a:t>ديداكيك</a:t>
            </a:r>
            <a:r>
              <a:rPr lang="ar-MA" dirty="0" smtClean="0"/>
              <a:t> الرياضيات </a:t>
            </a:r>
            <a:r>
              <a:rPr lang="ar-MA" dirty="0" err="1" smtClean="0"/>
              <a:t>وديداكتيك</a:t>
            </a:r>
            <a:r>
              <a:rPr lang="ar-MA" dirty="0" smtClean="0"/>
              <a:t> النشاط العلمي</a:t>
            </a:r>
            <a:r>
              <a:rPr lang="ar-MA" dirty="0" err="1" smtClean="0"/>
              <a:t>)</a:t>
            </a:r>
            <a:endParaRPr lang="ar-MA" dirty="0" smtClean="0"/>
          </a:p>
          <a:p>
            <a:pPr algn="r" rtl="1">
              <a:buNone/>
            </a:pPr>
            <a:endParaRPr lang="ar-MA" dirty="0" smtClean="0"/>
          </a:p>
          <a:p>
            <a:pPr algn="r" rtl="1"/>
            <a:endParaRPr lang="ar-MA" dirty="0" smtClean="0"/>
          </a:p>
          <a:p>
            <a:pPr algn="r" rtl="1"/>
            <a:r>
              <a:rPr lang="ar-MA" dirty="0" smtClean="0"/>
              <a:t>التعرف على الإطار المرجعي للامتحان </a:t>
            </a:r>
            <a:r>
              <a:rPr lang="ar-MA" dirty="0" err="1" smtClean="0"/>
              <a:t>المهني؛</a:t>
            </a:r>
            <a:endParaRPr lang="ar-MA" dirty="0" smtClean="0"/>
          </a:p>
          <a:p>
            <a:pPr algn="r" rtl="1"/>
            <a:r>
              <a:rPr lang="ar-MA" dirty="0" smtClean="0"/>
              <a:t>التمكن من البناء المنهجي للمفاهيم </a:t>
            </a:r>
            <a:r>
              <a:rPr lang="ar-MA" dirty="0" err="1" smtClean="0"/>
              <a:t>الرياضياتية</a:t>
            </a:r>
            <a:r>
              <a:rPr lang="ar-MA" dirty="0" smtClean="0"/>
              <a:t> </a:t>
            </a:r>
            <a:r>
              <a:rPr lang="ar-MA" dirty="0" err="1" smtClean="0"/>
              <a:t>.</a:t>
            </a:r>
            <a:endParaRPr lang="ar-MA" dirty="0" smtClean="0"/>
          </a:p>
          <a:p>
            <a:pPr algn="r" rtl="1"/>
            <a:endParaRPr lang="ar-MA" dirty="0"/>
          </a:p>
        </p:txBody>
      </p:sp>
      <p:sp>
        <p:nvSpPr>
          <p:cNvPr id="4" name="Flèche vers le bas 3"/>
          <p:cNvSpPr/>
          <p:nvPr/>
        </p:nvSpPr>
        <p:spPr>
          <a:xfrm>
            <a:off x="2555776" y="2852936"/>
            <a:ext cx="37444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749BFA9-BF4D-4B62-8EA4-CF38E09C28E3}" type="datetime1">
              <a:rPr lang="fr-FR" b="1" smtClean="0">
                <a:solidFill>
                  <a:srgbClr val="002060"/>
                </a:solidFill>
              </a:rPr>
              <a:pPr algn="ctr"/>
              <a:t>12/07/2015</a:t>
            </a:fld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smtClean="0">
                <a:solidFill>
                  <a:srgbClr val="002060"/>
                </a:solidFill>
              </a:rPr>
              <a:t>BRAHIM AFIF INSPECTEUR PEDAGOGIQUE SIDI IFNI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EC5570A5-6790-458A-922C-ACC2B12FF0D3}" type="slidenum">
              <a:rPr lang="fr-FR" b="1" smtClean="0">
                <a:solidFill>
                  <a:srgbClr val="002060"/>
                </a:solidFill>
              </a:rPr>
              <a:pPr algn="ctr"/>
              <a:t>5</a:t>
            </a:fld>
            <a:endParaRPr lang="fr-F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31030" y="126164"/>
          <a:ext cx="8712970" cy="6731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710"/>
                <a:gridCol w="1244710"/>
                <a:gridCol w="1244710"/>
                <a:gridCol w="1244710"/>
                <a:gridCol w="1244710"/>
                <a:gridCol w="1244710"/>
                <a:gridCol w="1244710"/>
              </a:tblGrid>
              <a:tr h="183737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المستوى</a:t>
                      </a:r>
                      <a:r>
                        <a:rPr lang="ar-MA" sz="2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السادس</a:t>
                      </a:r>
                      <a:endParaRPr lang="fr-FR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00000"/>
                          </a:solidFill>
                        </a:rPr>
                        <a:t>المستوى الخامس</a:t>
                      </a:r>
                      <a:endParaRPr lang="fr-FR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00000"/>
                          </a:solidFill>
                        </a:rPr>
                        <a:t>المستوى الرابع</a:t>
                      </a:r>
                      <a:endParaRPr lang="fr-FR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المستوى</a:t>
                      </a:r>
                      <a:r>
                        <a:rPr lang="ar-MA" sz="2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الثالث</a:t>
                      </a:r>
                      <a:endParaRPr lang="fr-FR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المستوى</a:t>
                      </a:r>
                      <a:r>
                        <a:rPr lang="ar-MA" sz="2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ar-SA" sz="2400" b="1" dirty="0" smtClean="0">
                          <a:solidFill>
                            <a:srgbClr val="C00000"/>
                          </a:solidFill>
                        </a:rPr>
                        <a:t>الثاني</a:t>
                      </a:r>
                      <a:endParaRPr lang="fr-FR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400" b="1" dirty="0">
                          <a:solidFill>
                            <a:srgbClr val="C00000"/>
                          </a:solidFill>
                        </a:rPr>
                        <a:t>المستوى الأول</a:t>
                      </a:r>
                      <a:endParaRPr lang="fr-FR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143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4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b="1"/>
                        <a:t>تعرف وحدات قياس الأطوال</a:t>
                      </a:r>
                      <a:endParaRPr lang="fr-FR" sz="14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4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b="1"/>
                        <a:t>التعرف على وحدات قياس الطوال الأساسية:</a:t>
                      </a:r>
                      <a:endParaRPr lang="fr-FR" sz="14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b="1"/>
                        <a:t>الوحدة و المضاعفات والأجزاء</a:t>
                      </a:r>
                      <a:endParaRPr lang="fr-FR" sz="14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4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b="1"/>
                        <a:t>قياس الأطوال: المتر مضاعفاته وأجزاؤه</a:t>
                      </a:r>
                      <a:endParaRPr lang="fr-FR" sz="14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4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b="1" dirty="0"/>
                        <a:t>تعرف بعض الوحدات الاعتيادية </a:t>
                      </a:r>
                      <a:r>
                        <a:rPr lang="fr-FR" sz="1800" b="1" dirty="0"/>
                        <a:t>m ,</a:t>
                      </a:r>
                      <a:r>
                        <a:rPr lang="fr-FR" sz="1800" b="1" dirty="0" err="1"/>
                        <a:t>dm,cm</a:t>
                      </a:r>
                      <a:r>
                        <a:rPr lang="fr-FR" sz="1800" b="1" dirty="0"/>
                        <a:t> ,mm,</a:t>
                      </a:r>
                      <a:endParaRPr lang="fr-FR" sz="14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fr-FR" sz="1800" b="1" dirty="0"/>
                        <a:t>km</a:t>
                      </a:r>
                      <a:endParaRPr lang="fr-FR" sz="1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4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b="1" dirty="0"/>
                        <a:t>تقدير وقياس أطوال بواسطة وحدات غير اعتيادية واعتيادية.</a:t>
                      </a:r>
                      <a:endParaRPr lang="fr-FR" sz="14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fr-FR" sz="1800" b="1" dirty="0"/>
                        <a:t>Cm  m</a:t>
                      </a:r>
                      <a:endParaRPr lang="fr-FR" sz="1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4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800" b="1" dirty="0"/>
                        <a:t>مقارنة وتصنيف أشياء تبعا لخاصية </a:t>
                      </a:r>
                      <a:r>
                        <a:rPr lang="ar-SA" sz="1800" b="1" dirty="0" err="1"/>
                        <a:t>الطول </a:t>
                      </a:r>
                      <a:r>
                        <a:rPr lang="ar-SA" sz="1800" b="1" dirty="0" smtClean="0"/>
                        <a:t>.تقدير </a:t>
                      </a:r>
                      <a:r>
                        <a:rPr lang="ar-SA" sz="1800" b="1" dirty="0"/>
                        <a:t>وقياس الطوال بواسطة وحدات غير اعتيادية</a:t>
                      </a:r>
                      <a:endParaRPr lang="fr-FR" sz="1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800" b="1" u="none" dirty="0" err="1" smtClean="0">
                          <a:solidFill>
                            <a:srgbClr val="002060"/>
                          </a:solidFill>
                        </a:rPr>
                        <a:t>الطــــــــــــــو</a:t>
                      </a:r>
                      <a:r>
                        <a:rPr lang="ar-MA" sz="2800" b="1" u="none" dirty="0" smtClean="0">
                          <a:solidFill>
                            <a:srgbClr val="002060"/>
                          </a:solidFill>
                        </a:rPr>
                        <a:t>ل</a:t>
                      </a:r>
                      <a:endParaRPr lang="fr-FR" sz="140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</a:tr>
              <a:tr h="2212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2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/>
                        <a:t>استعمال الأعداد الستينية في حل المسائل</a:t>
                      </a:r>
                      <a:endParaRPr lang="fr-FR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التحويل الى الساعة والدقيقة والثانية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التمييز بين السنة البسيطة والكبيسة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الأعداد الستينية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800" dirty="0"/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MA" sz="2400" dirty="0" smtClean="0"/>
                        <a:t>قراءة</a:t>
                      </a:r>
                      <a:r>
                        <a:rPr lang="ar-SA" sz="2400" dirty="0" smtClean="0"/>
                        <a:t> </a:t>
                      </a:r>
                      <a:r>
                        <a:rPr lang="ar-SA" sz="2400" dirty="0"/>
                        <a:t>الساعة </a:t>
                      </a:r>
                      <a:r>
                        <a:rPr lang="ar-MA" sz="2400" dirty="0" smtClean="0"/>
                        <a:t>ب</a:t>
                      </a:r>
                      <a:r>
                        <a:rPr lang="ar-SA" sz="2400" dirty="0" smtClean="0"/>
                        <a:t>الدقيقة  </a:t>
                      </a:r>
                      <a:r>
                        <a:rPr lang="ar-MA" sz="2400" dirty="0" err="1" smtClean="0"/>
                        <a:t>وا</a:t>
                      </a:r>
                      <a:r>
                        <a:rPr lang="ar-SA" sz="2400" dirty="0" smtClean="0"/>
                        <a:t>لثانية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800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400" dirty="0"/>
                        <a:t>قراءة الساعة بالدقائق</a:t>
                      </a:r>
                      <a:endParaRPr lang="fr-FR" sz="1800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000" b="1" dirty="0" smtClean="0"/>
                        <a:t>قراءة </a:t>
                      </a:r>
                      <a:r>
                        <a:rPr lang="ar-SA" sz="2000" b="1" dirty="0" err="1"/>
                        <a:t>الساعة </a:t>
                      </a:r>
                      <a:r>
                        <a:rPr lang="ar-SA" sz="2000" b="1" dirty="0"/>
                        <a:t>:ربع ونصف </a:t>
                      </a:r>
                      <a:r>
                        <a:rPr lang="ar-SA" sz="2000" b="1" dirty="0" err="1"/>
                        <a:t>ساعة .</a:t>
                      </a:r>
                      <a:endParaRPr lang="fr-FR" sz="1600" b="1" dirty="0"/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MA" sz="2000" b="1" dirty="0" smtClean="0"/>
                        <a:t>قراءة </a:t>
                      </a:r>
                      <a:r>
                        <a:rPr lang="ar-SA" sz="2000" b="1" dirty="0" smtClean="0"/>
                        <a:t>اليومية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ترتيب وقائع </a:t>
                      </a:r>
                      <a:r>
                        <a:rPr lang="ar-SA" sz="1600" b="1" dirty="0" err="1"/>
                        <a:t>متسلسلة .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 smtClean="0"/>
                        <a:t>قراءة </a:t>
                      </a:r>
                      <a:r>
                        <a:rPr lang="ar-SA" sz="1600" b="1" dirty="0"/>
                        <a:t>الساعة بدون </a:t>
                      </a:r>
                      <a:r>
                        <a:rPr lang="ar-SA" sz="1600" b="1" dirty="0" err="1"/>
                        <a:t>دقائق .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ذكر أيام الأسبوع و </a:t>
                      </a:r>
                      <a:r>
                        <a:rPr lang="ar-SA" sz="1600" b="1" dirty="0" err="1"/>
                        <a:t>الأشهروالفصول</a:t>
                      </a:r>
                      <a:r>
                        <a:rPr lang="ar-SA" sz="1600" b="1" dirty="0"/>
                        <a:t> بالترتيب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800" b="1" u="none" dirty="0" smtClean="0">
                          <a:solidFill>
                            <a:srgbClr val="002060"/>
                          </a:solidFill>
                        </a:rPr>
                        <a:t>الزمـــــــــــــــــــن </a:t>
                      </a:r>
                      <a:endParaRPr lang="fr-FR" sz="140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</a:tr>
            </a:tbl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EFF6-BB67-4A95-9556-C58C8A122782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1519" y="1"/>
          <a:ext cx="8712970" cy="6857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710"/>
                <a:gridCol w="1244710"/>
                <a:gridCol w="1244710"/>
                <a:gridCol w="1244710"/>
                <a:gridCol w="1244710"/>
                <a:gridCol w="1244710"/>
                <a:gridCol w="1244710"/>
              </a:tblGrid>
              <a:tr h="1829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استعمال وحدات قياس </a:t>
                      </a:r>
                      <a:r>
                        <a:rPr lang="ar-SA" sz="1600" b="1" dirty="0" err="1"/>
                        <a:t>الكثلة</a:t>
                      </a:r>
                      <a:r>
                        <a:rPr lang="ar-SA" sz="1600" b="1" dirty="0"/>
                        <a:t> في حل المسائل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/>
                        <a:t>تعرف وحدتي الطن والقنطار</a:t>
                      </a:r>
                      <a:endParaRPr lang="fr-FR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/>
                        <a:t>قياس الكثلة بالكلوغرام ومضاعفاته وأجزاؤه</a:t>
                      </a:r>
                      <a:endParaRPr lang="fr-FR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تعرف بعض الوحدات الاعتيادية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fr-FR" sz="1600" b="1" dirty="0"/>
                        <a:t>g         kg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/>
                        <a:t>تعرف بعض الوحدات الاعتيادية</a:t>
                      </a:r>
                      <a:endParaRPr lang="fr-FR" sz="12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fr-FR" sz="1600" b="1"/>
                        <a:t>g         kg</a:t>
                      </a:r>
                      <a:endParaRPr lang="fr-FR" sz="12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/>
                        <a:t>تقدير كثلة شيء ومقارنته مع</a:t>
                      </a:r>
                      <a:endParaRPr lang="fr-FR" sz="12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fr-FR" sz="1600" b="1"/>
                        <a:t>g        Kg</a:t>
                      </a:r>
                      <a:endParaRPr lang="fr-FR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مقارنة وتصنيف حسب </a:t>
                      </a:r>
                      <a:r>
                        <a:rPr lang="ar-SA" sz="1600" b="1" dirty="0" err="1"/>
                        <a:t>الكثلة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تقدير وقياس كثلة بواسطة وحدات غير اعتيادية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800" b="1" u="none" dirty="0" smtClean="0">
                          <a:solidFill>
                            <a:srgbClr val="002060"/>
                          </a:solidFill>
                        </a:rPr>
                        <a:t>الكتـــــلة</a:t>
                      </a:r>
                      <a:endParaRPr lang="fr-FR" sz="140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</a:tr>
              <a:tr h="1306544">
                <a:tc gridSpan="4">
                  <a:txBody>
                    <a:bodyPr/>
                    <a:lstStyle/>
                    <a:p>
                      <a:pPr algn="ctr" rtl="1"/>
                      <a:r>
                        <a:rPr lang="ar-MA" sz="1800" b="1" kern="1200" dirty="0" smtClean="0"/>
                        <a:t>ا</a:t>
                      </a:r>
                      <a:r>
                        <a:rPr lang="ar-SA" sz="1800" b="1" kern="1200" dirty="0" err="1" smtClean="0"/>
                        <a:t>ستعمال</a:t>
                      </a:r>
                      <a:r>
                        <a:rPr lang="ar-SA" sz="1800" b="1" kern="1200" dirty="0" smtClean="0"/>
                        <a:t> النقود في حل مسائل تتعلق بالحياة اليومية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استعمال القطع والأوراق النقدية المتداولة في مسائل تتعلق بالحياة اليومية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تسمية القطع النقدية واستعمالها  الدرهم </a:t>
                      </a:r>
                      <a:r>
                        <a:rPr lang="ar-SA" sz="1600" b="1" dirty="0" err="1"/>
                        <a:t>والسنتيم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800" b="1" u="none" dirty="0">
                          <a:solidFill>
                            <a:srgbClr val="002060"/>
                          </a:solidFill>
                        </a:rPr>
                        <a:t>النقــــــود</a:t>
                      </a:r>
                      <a:endParaRPr lang="fr-FR" sz="140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</a:tr>
              <a:tr h="1259448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/>
                        <a:t>تعرف وحدات قياس الأحجام</a:t>
                      </a:r>
                      <a:endParaRPr lang="fr-FR" sz="1800" b="1" kern="1200" dirty="0" smtClean="0"/>
                    </a:p>
                    <a:p>
                      <a:pPr algn="ctr" rtl="1"/>
                      <a:r>
                        <a:rPr lang="ar-SA" sz="1800" b="1" kern="1200" dirty="0" smtClean="0"/>
                        <a:t>الربط بين وحدات قياس الأحجام ووحدات قياس السعات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MA" sz="1800" b="1" baseline="0" dirty="0" smtClean="0"/>
                        <a:t>تعميق المفهوم</a:t>
                      </a:r>
                      <a:endParaRPr lang="fr-FR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قياس السعة اللتر مضاعفاته وأجزاؤه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تعرف مفهوم </a:t>
                      </a:r>
                      <a:r>
                        <a:rPr lang="ar-SA" sz="1600" b="1" dirty="0" err="1"/>
                        <a:t>السعة .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تعرف الوحدة اللتر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/>
                        <a:t>مقارنة سعة إناءين والتعرف على اللتر</a:t>
                      </a:r>
                      <a:endParaRPr lang="fr-FR" sz="1200" b="1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fr-FR" sz="1600" b="1"/>
                        <a:t>L</a:t>
                      </a:r>
                      <a:endParaRPr lang="fr-FR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ar-MA" sz="1800" b="1" kern="1200" dirty="0" smtClean="0"/>
                        <a:t>تقريب المفهوم</a:t>
                      </a:r>
                      <a:endParaRPr kumimoji="0" lang="fr-FR" sz="1800" b="1" kern="1200" dirty="0" smtClean="0"/>
                    </a:p>
                    <a:p>
                      <a:r>
                        <a:rPr kumimoji="0" lang="ar-MA" sz="1800" b="1" kern="1200" dirty="0" smtClean="0"/>
                        <a:t>" </a:t>
                      </a:r>
                      <a:r>
                        <a:rPr kumimoji="0" lang="ar-MA" sz="1800" b="1" kern="1200" dirty="0" err="1" smtClean="0"/>
                        <a:t>مقارنة "</a:t>
                      </a:r>
                      <a:endParaRPr lang="fr-FR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2800" b="1" u="none" dirty="0">
                          <a:solidFill>
                            <a:srgbClr val="002060"/>
                          </a:solidFill>
                        </a:rPr>
                        <a:t>الســعـة</a:t>
                      </a:r>
                      <a:endParaRPr lang="fr-FR" sz="1400" b="1" u="none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</a:tr>
              <a:tr h="93059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endParaRPr lang="ar-MA" sz="1800" b="1" kern="1200" dirty="0" smtClean="0"/>
                    </a:p>
                    <a:p>
                      <a:pPr algn="ctr" rtl="1"/>
                      <a:r>
                        <a:rPr lang="ar-SA" sz="1800" b="1" kern="1200" dirty="0" smtClean="0"/>
                        <a:t>يقدم المفهوم ضمنيا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kumimoji="0" lang="ar-MA" sz="2800" b="1" u="none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r>
                        <a:rPr kumimoji="0" lang="ar-SA" sz="2800" b="1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الحجـم</a:t>
                      </a:r>
                      <a:endParaRPr kumimoji="0" lang="ar-MA" sz="2800" b="1" u="none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/>
                </a:tc>
              </a:tr>
              <a:tr h="1532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/>
                        <a:t>استعمال وتحويل الوحدات الزراعية</a:t>
                      </a:r>
                      <a:endParaRPr lang="fr-FR" sz="12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تعرف قياس المساحات: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الوحدة الأساسية والمضاعفات </a:t>
                      </a:r>
                      <a:r>
                        <a:rPr lang="ar-SA" sz="1600" b="1" dirty="0">
                          <a:solidFill>
                            <a:schemeClr val="bg1"/>
                          </a:solidFill>
                        </a:rPr>
                        <a:t>والأجزاء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حساب مساحة سطح عن طريق التجزئة</a:t>
                      </a:r>
                      <a:endParaRPr lang="fr-FR" sz="12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986020" algn="ctr"/>
                          <a:tab pos="9972040" algn="r"/>
                        </a:tabLst>
                      </a:pPr>
                      <a:r>
                        <a:rPr lang="ar-SA" sz="1600" b="1" dirty="0"/>
                        <a:t>حساب بعض الأشكال </a:t>
                      </a:r>
                      <a:r>
                        <a:rPr lang="ar-SA" sz="1600" b="1" dirty="0">
                          <a:solidFill>
                            <a:schemeClr val="bg1"/>
                          </a:solidFill>
                        </a:rPr>
                        <a:t>الهندسية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/>
                        <a:t>يقدم </a:t>
                      </a:r>
                      <a:r>
                        <a:rPr lang="ar-SA" sz="1800" b="1" kern="1200" dirty="0" err="1" smtClean="0"/>
                        <a:t>ضمنيا :</a:t>
                      </a:r>
                      <a:endParaRPr lang="fr-FR" sz="1800" b="1" kern="1200" dirty="0" smtClean="0"/>
                    </a:p>
                    <a:p>
                      <a:pPr algn="ctr" rtl="1"/>
                      <a:r>
                        <a:rPr lang="ar-SA" sz="1800" b="1" kern="1200" dirty="0" err="1" smtClean="0"/>
                        <a:t>ترصيف</a:t>
                      </a:r>
                      <a:r>
                        <a:rPr lang="ar-SA" sz="1800" b="1" kern="1200" dirty="0" smtClean="0"/>
                        <a:t> </a:t>
                      </a:r>
                      <a:r>
                        <a:rPr lang="ar-SA" sz="1800" b="1" kern="1200" dirty="0" err="1" smtClean="0"/>
                        <a:t>السطوح .</a:t>
                      </a:r>
                      <a:endParaRPr lang="fr-FR" sz="1800" b="1" kern="1200" dirty="0" smtClean="0"/>
                    </a:p>
                    <a:p>
                      <a:pPr algn="ctr" rtl="1"/>
                      <a:r>
                        <a:rPr lang="ar-SA" sz="1800" b="1" kern="1200" dirty="0" smtClean="0"/>
                        <a:t>شبكات الضرب</a:t>
                      </a:r>
                      <a:endParaRPr lang="fr-FR" sz="1800" b="1" kern="1200" dirty="0" smtClean="0"/>
                    </a:p>
                    <a:p>
                      <a:pPr algn="ctr" rtl="1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0" lang="ar-MA" sz="2800" b="1" u="none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0" lang="ar-SA" sz="2800" b="1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المساحـ</a:t>
                      </a:r>
                      <a:r>
                        <a:rPr kumimoji="0" lang="ar-MA" sz="2800" b="1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ة</a:t>
                      </a:r>
                      <a:endParaRPr kumimoji="0" lang="fr-FR" sz="2800" b="1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/>
                </a:tc>
              </a:tr>
            </a:tbl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D446-2EE5-4C8B-B6A5-BCB3D1051299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MA" sz="6000" b="1" dirty="0" smtClean="0"/>
              <a:t>المجال الفرعي الثالث للامتحان</a:t>
            </a:r>
            <a:endParaRPr lang="fr-FR" sz="6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1944217"/>
          </a:xfrm>
        </p:spPr>
        <p:txBody>
          <a:bodyPr>
            <a:normAutofit fontScale="92500" lnSpcReduction="10000"/>
          </a:bodyPr>
          <a:lstStyle/>
          <a:p>
            <a:pPr marL="571500" indent="-571500" algn="ctr" rtl="1">
              <a:buNone/>
            </a:pPr>
            <a:r>
              <a:rPr lang="ar-MA" sz="13800" b="1" i="1" dirty="0" smtClean="0">
                <a:solidFill>
                  <a:srgbClr val="C00000"/>
                </a:solidFill>
              </a:rPr>
              <a:t>التقويـــــــم</a:t>
            </a:r>
            <a:endParaRPr lang="fr-FR" sz="13800" b="1" i="1" dirty="0">
              <a:solidFill>
                <a:srgbClr val="C00000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5F-A495-4D41-9167-5DCF15196DF1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5446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MA" dirty="0" smtClean="0"/>
              <a:t>خلال هذه </a:t>
            </a:r>
            <a:r>
              <a:rPr lang="ar-MA" dirty="0" err="1" smtClean="0"/>
              <a:t>المرحلة </a:t>
            </a:r>
            <a:r>
              <a:rPr lang="ar-MA" dirty="0" smtClean="0"/>
              <a:t>(الحصة) يقدم المدرس جملة من التمارين التطبيقية والوضعيات التقويمية بهدف تقويم أنشطة </a:t>
            </a:r>
            <a:r>
              <a:rPr lang="ar-MA" dirty="0" err="1" smtClean="0"/>
              <a:t>التعلم؛</a:t>
            </a:r>
            <a:endParaRPr lang="ar-MA" dirty="0" smtClean="0"/>
          </a:p>
          <a:p>
            <a:pPr algn="r" rtl="1"/>
            <a:r>
              <a:rPr lang="ar-MA" dirty="0" smtClean="0"/>
              <a:t>تتلخص وظائف الأنشطة التقويمية في النقط </a:t>
            </a:r>
            <a:r>
              <a:rPr lang="ar-MA" dirty="0" err="1" smtClean="0"/>
              <a:t>التالية:</a:t>
            </a:r>
            <a:endParaRPr lang="ar-MA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قياس مدى تحقيق </a:t>
            </a:r>
            <a:r>
              <a:rPr lang="ar-MA" dirty="0" err="1" smtClean="0"/>
              <a:t>الكفايات</a:t>
            </a:r>
            <a:r>
              <a:rPr lang="ar-MA" dirty="0" smtClean="0"/>
              <a:t> المستهدفة من لدن التلاميذ: </a:t>
            </a:r>
            <a:r>
              <a:rPr lang="ar-MA" b="1" dirty="0" smtClean="0">
                <a:solidFill>
                  <a:srgbClr val="C00000"/>
                </a:solidFill>
              </a:rPr>
              <a:t>وظيفة تقويمية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جعل كل متعلم(ة) واعيا(ة) بعمله(ها) وباستراتيجياته(ها) المعرفية ونتائجها: </a:t>
            </a:r>
            <a:r>
              <a:rPr lang="ar-MA" b="1" dirty="0" smtClean="0">
                <a:solidFill>
                  <a:srgbClr val="C00000"/>
                </a:solidFill>
              </a:rPr>
              <a:t>وظيفة </a:t>
            </a:r>
            <a:r>
              <a:rPr lang="ar-MA" b="1" dirty="0" err="1" smtClean="0">
                <a:solidFill>
                  <a:srgbClr val="C00000"/>
                </a:solidFill>
              </a:rPr>
              <a:t>تعديلية</a:t>
            </a:r>
            <a:endParaRPr lang="ar-MA" b="1" dirty="0" smtClean="0">
              <a:solidFill>
                <a:srgbClr val="C00000"/>
              </a:solidFill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ar-MA" dirty="0" smtClean="0"/>
              <a:t>رصد أخطاء المتعلمين وتعثراتهم قصد بلورة الاستراتيجيات </a:t>
            </a:r>
            <a:r>
              <a:rPr lang="ar-MA" dirty="0" err="1" smtClean="0"/>
              <a:t>التصحيحية </a:t>
            </a:r>
            <a:r>
              <a:rPr lang="ar-MA" dirty="0" smtClean="0"/>
              <a:t>(خطة المعالجة): </a:t>
            </a:r>
            <a:r>
              <a:rPr lang="ar-MA" b="1" dirty="0" smtClean="0">
                <a:solidFill>
                  <a:srgbClr val="C00000"/>
                </a:solidFill>
              </a:rPr>
              <a:t>وظيفة تشخيصية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44F1-34EB-4E5D-B864-C4F0AC9537D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MA" sz="4800" b="1" dirty="0" smtClean="0">
                <a:solidFill>
                  <a:srgbClr val="002060"/>
                </a:solidFill>
              </a:rPr>
              <a:t>الوظيفة التشخيصية: كشف الأخطــاء</a:t>
            </a:r>
            <a:endParaRPr lang="fr-FR" sz="48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3204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ar-SA" dirty="0" smtClean="0"/>
              <a:t>من الصعب إعطاء تعريف مطلق أو ثابت لمفهوم الخطأ نظرا لاختلاف دلالاته تبعا لتباين الثقافات، فما نعتبره في ثقافتنا خاطئا قد يكون صحيحا في ثقافة أخرى</a:t>
            </a:r>
            <a:r>
              <a:rPr lang="ar-EG" dirty="0" err="1" smtClean="0"/>
              <a:t>،</a:t>
            </a:r>
            <a:r>
              <a:rPr lang="ar-SA" dirty="0" smtClean="0"/>
              <a:t> والعكس صحيح.</a:t>
            </a:r>
            <a:endParaRPr lang="ar-MA" dirty="0" smtClean="0"/>
          </a:p>
          <a:p>
            <a:pPr algn="ctr" rtl="1">
              <a:buNone/>
            </a:pPr>
            <a:r>
              <a:rPr lang="ar-MA" sz="3900" b="1" dirty="0" smtClean="0">
                <a:solidFill>
                  <a:srgbClr val="C00000"/>
                </a:solidFill>
              </a:rPr>
              <a:t>إلى ماذا ترشدنا أخطاء </a:t>
            </a:r>
            <a:r>
              <a:rPr lang="ar-MA" sz="3900" b="1" dirty="0" err="1" smtClean="0">
                <a:solidFill>
                  <a:srgbClr val="C00000"/>
                </a:solidFill>
              </a:rPr>
              <a:t>التلاميذ ؟</a:t>
            </a:r>
            <a:endParaRPr lang="ar-MA" sz="3900" b="1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MA" dirty="0" smtClean="0"/>
              <a:t>إن تحليل أخطاء التلاميذ يتيح لنا إمكانية الوقوف على العديد من المؤشرات نذكر </a:t>
            </a:r>
            <a:r>
              <a:rPr lang="ar-MA" dirty="0" err="1" smtClean="0"/>
              <a:t>منها :</a:t>
            </a:r>
            <a:endParaRPr lang="fr-FR" dirty="0" smtClean="0"/>
          </a:p>
          <a:p>
            <a:pPr lvl="0" algn="r" rtl="1">
              <a:buFont typeface="Wingdings" pitchFamily="2" charset="2"/>
              <a:buChar char="Ø"/>
            </a:pPr>
            <a:r>
              <a:rPr lang="ar-MA" dirty="0" smtClean="0"/>
              <a:t>مكتسبات التلاميذ السابقة.</a:t>
            </a:r>
            <a:endParaRPr lang="fr-FR" dirty="0" smtClean="0"/>
          </a:p>
          <a:p>
            <a:pPr lvl="0" algn="r" rtl="1">
              <a:buFont typeface="Wingdings" pitchFamily="2" charset="2"/>
              <a:buChar char="Ø"/>
            </a:pPr>
            <a:r>
              <a:rPr lang="ar-MA" dirty="0" smtClean="0"/>
              <a:t>طريقة التعلم أو نوع الممارسة </a:t>
            </a:r>
            <a:r>
              <a:rPr lang="ar-MA" dirty="0" err="1" smtClean="0"/>
              <a:t>الديداكتيكية</a:t>
            </a:r>
            <a:r>
              <a:rPr lang="ar-MA" dirty="0" smtClean="0"/>
              <a:t> المعتمدة.</a:t>
            </a:r>
            <a:endParaRPr lang="fr-FR" dirty="0" smtClean="0"/>
          </a:p>
          <a:p>
            <a:pPr lvl="0" algn="r" rtl="1">
              <a:buFont typeface="Wingdings" pitchFamily="2" charset="2"/>
              <a:buChar char="Ø"/>
            </a:pPr>
            <a:r>
              <a:rPr lang="ar-MA" dirty="0" smtClean="0"/>
              <a:t>العوائق بمختلف </a:t>
            </a:r>
            <a:r>
              <a:rPr lang="ar-MA" dirty="0" err="1" smtClean="0"/>
              <a:t>أنواعها </a:t>
            </a:r>
            <a:r>
              <a:rPr lang="ar-MA" dirty="0" smtClean="0"/>
              <a:t>( </a:t>
            </a:r>
            <a:r>
              <a:rPr lang="ar-MA" dirty="0" err="1" smtClean="0"/>
              <a:t>معرفية </a:t>
            </a:r>
            <a:r>
              <a:rPr lang="ar-MA" dirty="0" smtClean="0"/>
              <a:t>، </a:t>
            </a:r>
            <a:r>
              <a:rPr lang="ar-MA" dirty="0" err="1" smtClean="0"/>
              <a:t>ديداكتيكية</a:t>
            </a:r>
            <a:r>
              <a:rPr lang="ar-MA" dirty="0" smtClean="0"/>
              <a:t> ، </a:t>
            </a:r>
            <a:r>
              <a:rPr lang="ar-MA" dirty="0" err="1" smtClean="0"/>
              <a:t>إبيستيمولوجية...).</a:t>
            </a:r>
            <a:endParaRPr lang="fr-FR" dirty="0" smtClean="0"/>
          </a:p>
          <a:p>
            <a:pPr algn="r" rtl="1"/>
            <a:endParaRPr lang="ar-MA" dirty="0" smtClean="0"/>
          </a:p>
          <a:p>
            <a:pPr algn="r" rtl="1"/>
            <a:endParaRPr lang="ar-MA" dirty="0" smtClean="0"/>
          </a:p>
          <a:p>
            <a:pPr algn="r" rtl="1"/>
            <a:endParaRPr lang="ar-MA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F614-EC0D-4A5D-A5C2-F62A9D288680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24136"/>
          </a:xfr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ar-MA" sz="7200" b="1" dirty="0" smtClean="0">
                <a:solidFill>
                  <a:srgbClr val="C00000"/>
                </a:solidFill>
              </a:rPr>
              <a:t>تعريــــــــــــف الخطأ</a:t>
            </a:r>
            <a:endParaRPr lang="fr-FR" sz="72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r" rtl="1"/>
            <a:r>
              <a:rPr lang="ar-SA" dirty="0" err="1" smtClean="0"/>
              <a:t>يعرف </a:t>
            </a:r>
            <a:r>
              <a:rPr lang="ar-SA" dirty="0" smtClean="0"/>
              <a:t>"</a:t>
            </a:r>
            <a:r>
              <a:rPr lang="ar-SA" dirty="0" err="1" smtClean="0"/>
              <a:t>لالاند</a:t>
            </a:r>
            <a:r>
              <a:rPr lang="ar-SA" dirty="0" smtClean="0"/>
              <a:t>" الخطأ بكونه </a:t>
            </a:r>
            <a:r>
              <a:rPr lang="ar-EG" dirty="0" err="1" smtClean="0"/>
              <a:t>"</a:t>
            </a:r>
            <a:r>
              <a:rPr lang="ar-SA" dirty="0" smtClean="0"/>
              <a:t>حالة ذهنية أو فعل عقلي يعتبر صائبا ما هو خاطئ </a:t>
            </a:r>
            <a:r>
              <a:rPr lang="ar-EG" dirty="0" err="1" smtClean="0"/>
              <a:t>،</a:t>
            </a:r>
            <a:r>
              <a:rPr lang="ar-SA" dirty="0" smtClean="0"/>
              <a:t> </a:t>
            </a:r>
            <a:r>
              <a:rPr lang="ar-MA" dirty="0" smtClean="0"/>
              <a:t>أ</a:t>
            </a:r>
            <a:r>
              <a:rPr lang="ar-SA" dirty="0" smtClean="0"/>
              <a:t>والعكس</a:t>
            </a:r>
            <a:r>
              <a:rPr lang="ar-EG" dirty="0" err="1" smtClean="0"/>
              <a:t>".</a:t>
            </a:r>
            <a:endParaRPr lang="fr-FR" dirty="0" smtClean="0"/>
          </a:p>
          <a:p>
            <a:pPr lvl="0" algn="r" rtl="1"/>
            <a:r>
              <a:rPr lang="ar-SA" dirty="0" smtClean="0"/>
              <a:t>ومن </a:t>
            </a:r>
            <a:r>
              <a:rPr lang="ar-SA" u="sng" dirty="0" smtClean="0"/>
              <a:t>المنظور </a:t>
            </a:r>
            <a:r>
              <a:rPr lang="ar-SA" u="sng" dirty="0" err="1" smtClean="0"/>
              <a:t>البيداغوجي</a:t>
            </a:r>
            <a:r>
              <a:rPr lang="ar-SA" dirty="0" smtClean="0"/>
              <a:t> </a:t>
            </a:r>
            <a:r>
              <a:rPr lang="ar-SA" dirty="0" err="1" smtClean="0"/>
              <a:t>فالخطأ </a:t>
            </a:r>
            <a:r>
              <a:rPr lang="ar-SA" dirty="0" smtClean="0"/>
              <a:t>"قصور لدى المتعلم في فهم أو استيعاب التعليمات المعطاة له من طرف المدرس يترجم سلوكيا بإعطاء معرفة لا تنسجم ومعايير القبول </a:t>
            </a:r>
            <a:r>
              <a:rPr lang="ar-SA" dirty="0" err="1" smtClean="0"/>
              <a:t>المرتقبة".</a:t>
            </a:r>
            <a:endParaRPr lang="ar-MA" dirty="0" smtClean="0"/>
          </a:p>
          <a:p>
            <a:pPr lvl="0" algn="r" rtl="1"/>
            <a:r>
              <a:rPr lang="ar-MA" dirty="0" smtClean="0"/>
              <a:t>يعرفه </a:t>
            </a:r>
            <a:r>
              <a:rPr lang="fr-FR" dirty="0" err="1" smtClean="0"/>
              <a:t>brousseau.Guy</a:t>
            </a:r>
            <a:r>
              <a:rPr lang="ar-MA" dirty="0" smtClean="0"/>
              <a:t> على أنه أثر معرفة سابقة كانت ذات أهمية </a:t>
            </a:r>
            <a:r>
              <a:rPr lang="ar-MA" dirty="0" err="1" smtClean="0"/>
              <a:t>ونجاعة</a:t>
            </a:r>
            <a:r>
              <a:rPr lang="ar-MA" dirty="0" smtClean="0"/>
              <a:t> ولم تعد قابلة للتكيف مع الوضعيات الجديدة فأصبحت خاطئة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E3E3-C185-4D52-8319-A6FAE69AA731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ar-MA" sz="8000" b="1" dirty="0" smtClean="0">
                <a:solidFill>
                  <a:srgbClr val="C00000"/>
                </a:solidFill>
              </a:rPr>
              <a:t>تحليل الأخطاء</a:t>
            </a:r>
            <a:endParaRPr lang="fr-FR" sz="80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r" rtl="1"/>
            <a:r>
              <a:rPr lang="ar-MA" dirty="0" smtClean="0"/>
              <a:t>يتمحور تحليل الأخطاء حول مفهوم العائق الذي طوره </a:t>
            </a:r>
            <a:r>
              <a:rPr lang="fr-FR" dirty="0" smtClean="0"/>
              <a:t>G. BACHLARD</a:t>
            </a:r>
            <a:r>
              <a:rPr lang="ar-MA" dirty="0" smtClean="0"/>
              <a:t> في مجال </a:t>
            </a:r>
            <a:r>
              <a:rPr lang="ar-MA" dirty="0" err="1" smtClean="0"/>
              <a:t>الابستيمولوجيا</a:t>
            </a:r>
            <a:r>
              <a:rPr lang="ar-MA" dirty="0" smtClean="0"/>
              <a:t> وجعله </a:t>
            </a:r>
            <a:r>
              <a:rPr lang="fr-FR" dirty="0" smtClean="0"/>
              <a:t>PIAGET </a:t>
            </a:r>
            <a:r>
              <a:rPr lang="ar-MA" dirty="0" smtClean="0"/>
              <a:t>اساسا لنظريته البنائية، </a:t>
            </a:r>
            <a:r>
              <a:rPr lang="ar-MA" dirty="0" err="1" smtClean="0"/>
              <a:t>واشتغل</a:t>
            </a:r>
            <a:r>
              <a:rPr lang="ar-MA" dirty="0" smtClean="0"/>
              <a:t> عليه </a:t>
            </a:r>
            <a:r>
              <a:rPr lang="fr-FR" dirty="0" smtClean="0"/>
              <a:t>Guy </a:t>
            </a:r>
            <a:r>
              <a:rPr lang="fr-FR" dirty="0" err="1" smtClean="0"/>
              <a:t>Brousseau</a:t>
            </a:r>
            <a:r>
              <a:rPr lang="fr-FR" dirty="0" smtClean="0"/>
              <a:t> </a:t>
            </a:r>
            <a:r>
              <a:rPr lang="ar-MA" dirty="0" smtClean="0"/>
              <a:t> لبناء نظرية متكاملة</a:t>
            </a:r>
          </a:p>
          <a:p>
            <a:pPr algn="r" rtl="1"/>
            <a:r>
              <a:rPr lang="ar-MA" b="1" u="sng" dirty="0" smtClean="0"/>
              <a:t>مفهوم العائق في الرياضيات يتميز بخمس </a:t>
            </a:r>
            <a:r>
              <a:rPr lang="ar-MA" b="1" u="sng" dirty="0" err="1" smtClean="0"/>
              <a:t>خصائص:</a:t>
            </a:r>
            <a:endParaRPr lang="ar-MA" b="1" u="sng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MA" i="1" dirty="0" smtClean="0">
                <a:solidFill>
                  <a:srgbClr val="002060"/>
                </a:solidFill>
              </a:rPr>
              <a:t>إنه معرفة وليس </a:t>
            </a:r>
            <a:r>
              <a:rPr lang="ar-MA" i="1" dirty="0" err="1" smtClean="0">
                <a:solidFill>
                  <a:srgbClr val="002060"/>
                </a:solidFill>
              </a:rPr>
              <a:t>عدمها؛</a:t>
            </a:r>
            <a:endParaRPr lang="ar-MA" i="1" dirty="0" smtClean="0">
              <a:solidFill>
                <a:srgbClr val="002060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MA" i="1" dirty="0" smtClean="0">
                <a:solidFill>
                  <a:srgbClr val="002060"/>
                </a:solidFill>
              </a:rPr>
              <a:t>هذه المعرفة لها دور في حل فئة من </a:t>
            </a:r>
            <a:r>
              <a:rPr lang="ar-MA" i="1" dirty="0" err="1" smtClean="0">
                <a:solidFill>
                  <a:srgbClr val="002060"/>
                </a:solidFill>
              </a:rPr>
              <a:t>الوضعيات؛</a:t>
            </a:r>
            <a:endParaRPr lang="ar-MA" i="1" dirty="0" smtClean="0">
              <a:solidFill>
                <a:srgbClr val="002060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MA" i="1" dirty="0" smtClean="0">
                <a:solidFill>
                  <a:srgbClr val="002060"/>
                </a:solidFill>
              </a:rPr>
              <a:t>هذه المعرفة تقود إلى إجابات خاطئة أمام صنف آخر من </a:t>
            </a:r>
            <a:r>
              <a:rPr lang="ar-MA" i="1" dirty="0" err="1" smtClean="0">
                <a:solidFill>
                  <a:srgbClr val="002060"/>
                </a:solidFill>
              </a:rPr>
              <a:t>الوضعيات؛</a:t>
            </a:r>
            <a:endParaRPr lang="ar-MA" i="1" dirty="0" smtClean="0">
              <a:solidFill>
                <a:srgbClr val="002060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MA" i="1" dirty="0" smtClean="0">
                <a:solidFill>
                  <a:srgbClr val="002060"/>
                </a:solidFill>
              </a:rPr>
              <a:t>هذه المعرفة غير قابلة للتكيف مع الوضعيات </a:t>
            </a:r>
            <a:r>
              <a:rPr lang="ar-MA" i="1" dirty="0" err="1" smtClean="0">
                <a:solidFill>
                  <a:srgbClr val="002060"/>
                </a:solidFill>
              </a:rPr>
              <a:t>الجديدة؛</a:t>
            </a:r>
            <a:endParaRPr lang="ar-MA" i="1" dirty="0" smtClean="0">
              <a:solidFill>
                <a:srgbClr val="002060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MA" i="1" dirty="0" smtClean="0">
                <a:solidFill>
                  <a:srgbClr val="002060"/>
                </a:solidFill>
              </a:rPr>
              <a:t>التخلص من هذه المعرفة هوهو الذي يقود إلى معرفة </a:t>
            </a:r>
            <a:r>
              <a:rPr lang="ar-MA" i="1" dirty="0" err="1" smtClean="0">
                <a:solidFill>
                  <a:srgbClr val="002060"/>
                </a:solidFill>
              </a:rPr>
              <a:t>جديدة.</a:t>
            </a:r>
            <a:r>
              <a:rPr lang="ar-MA" i="1" dirty="0" smtClean="0">
                <a:solidFill>
                  <a:srgbClr val="002060"/>
                </a:solidFill>
              </a:rPr>
              <a:t> </a:t>
            </a:r>
            <a:endParaRPr lang="fr-FR" i="1" dirty="0">
              <a:solidFill>
                <a:srgbClr val="00206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F818-9118-4B99-80CD-C919E5545EBF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A7B4-408B-4AD2-9543-5356F758A7E0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57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216024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>
              <a:buNone/>
            </a:pPr>
            <a:r>
              <a:rPr lang="ar-MA" sz="6600" b="1" dirty="0" smtClean="0">
                <a:solidFill>
                  <a:schemeClr val="tx1"/>
                </a:solidFill>
              </a:rPr>
              <a:t>مكــــــــــــــــانة الخطأ بين </a:t>
            </a:r>
            <a:r>
              <a:rPr lang="ar-MA" sz="6600" b="1" dirty="0" err="1" smtClean="0">
                <a:solidFill>
                  <a:schemeClr val="tx1"/>
                </a:solidFill>
              </a:rPr>
              <a:t>البيداغوجيات</a:t>
            </a:r>
            <a:endParaRPr lang="fr-FR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MA" sz="4800" b="1" dirty="0" smtClean="0"/>
              <a:t>النموذج الموسوعي: الرأس الفارغة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A931-2F84-4BBC-A110-3C2063ADA50D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58</a:t>
            </a:fld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868144" y="2996952"/>
            <a:ext cx="2016224" cy="187220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236296" y="3356992"/>
            <a:ext cx="21602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6372200" y="3356992"/>
            <a:ext cx="21602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rc 9"/>
          <p:cNvSpPr/>
          <p:nvPr/>
        </p:nvSpPr>
        <p:spPr>
          <a:xfrm rot="18843166">
            <a:off x="6386755" y="4201681"/>
            <a:ext cx="914400" cy="914400"/>
          </a:xfrm>
          <a:prstGeom prst="arc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 flipH="1">
            <a:off x="6732240" y="3645024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732240" y="400506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ulle ronde 18"/>
          <p:cNvSpPr/>
          <p:nvPr/>
        </p:nvSpPr>
        <p:spPr>
          <a:xfrm>
            <a:off x="6300192" y="1700808"/>
            <a:ext cx="1800200" cy="1152128"/>
          </a:xfrm>
          <a:prstGeom prst="wedgeEllipseCallout">
            <a:avLst>
              <a:gd name="adj1" fmla="val -47831"/>
              <a:gd name="adj2" fmla="val 6808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Tête vide</a:t>
            </a:r>
            <a:endParaRPr lang="fr-FR" sz="2000" b="1" dirty="0"/>
          </a:p>
        </p:txBody>
      </p:sp>
      <p:sp>
        <p:nvSpPr>
          <p:cNvPr id="20" name="Ellipse 19"/>
          <p:cNvSpPr/>
          <p:nvPr/>
        </p:nvSpPr>
        <p:spPr>
          <a:xfrm>
            <a:off x="1331640" y="2996952"/>
            <a:ext cx="2016224" cy="18722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2699792" y="3356992"/>
            <a:ext cx="21602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763688" y="3356992"/>
            <a:ext cx="21602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 flipH="1">
            <a:off x="2051720" y="357301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051720" y="393305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 rot="8153414">
            <a:off x="1880981" y="3474285"/>
            <a:ext cx="914400" cy="914400"/>
          </a:xfrm>
          <a:prstGeom prst="arc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Bulle ronde 34"/>
          <p:cNvSpPr/>
          <p:nvPr/>
        </p:nvSpPr>
        <p:spPr>
          <a:xfrm>
            <a:off x="611560" y="1628800"/>
            <a:ext cx="2016224" cy="1224136"/>
          </a:xfrm>
          <a:prstGeom prst="wedgeEllipseCallout">
            <a:avLst>
              <a:gd name="adj1" fmla="val 56670"/>
              <a:gd name="adj2" fmla="val 7091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Tête pleine</a:t>
            </a:r>
            <a:endParaRPr lang="fr-FR" sz="2000" b="1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5796136" y="5157192"/>
            <a:ext cx="2520280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وضعية البداية</a:t>
            </a:r>
            <a:endParaRPr lang="fr-FR" sz="2800" b="1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1187624" y="5157192"/>
            <a:ext cx="2520280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وضعية النهاية</a:t>
            </a:r>
            <a:endParaRPr lang="fr-FR" b="1" dirty="0"/>
          </a:p>
        </p:txBody>
      </p:sp>
      <p:cxnSp>
        <p:nvCxnSpPr>
          <p:cNvPr id="39" name="Connecteur droit avec flèche 38"/>
          <p:cNvCxnSpPr/>
          <p:nvPr/>
        </p:nvCxnSpPr>
        <p:spPr>
          <a:xfrm flipH="1">
            <a:off x="3851920" y="5445224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rtl="1">
              <a:buNone/>
            </a:pPr>
            <a:r>
              <a:rPr lang="ar-MA" sz="4000" b="1" i="1" u="sng" dirty="0" smtClean="0">
                <a:solidFill>
                  <a:srgbClr val="002060"/>
                </a:solidFill>
              </a:rPr>
              <a:t>الخطأ في النموذج الموسوعي</a:t>
            </a:r>
          </a:p>
          <a:p>
            <a:pPr lvl="0" algn="r" rtl="1"/>
            <a:r>
              <a:rPr lang="ar-MA" dirty="0" smtClean="0"/>
              <a:t>الخطأ مؤشر عن خلل وظيفي لدى المتعلم؛</a:t>
            </a:r>
            <a:endParaRPr lang="fr-FR" dirty="0" smtClean="0"/>
          </a:p>
          <a:p>
            <a:pPr lvl="0" algn="r" rtl="1"/>
            <a:r>
              <a:rPr lang="ar-MA" dirty="0" smtClean="0"/>
              <a:t>يدل على الفشل بالنسبة للتلميذ والأستاذ على السواء؛</a:t>
            </a:r>
            <a:endParaRPr lang="fr-FR" dirty="0" smtClean="0"/>
          </a:p>
          <a:p>
            <a:pPr lvl="0" algn="r" rtl="1"/>
            <a:r>
              <a:rPr lang="ar-MA" dirty="0" smtClean="0"/>
              <a:t>يجب مسح الخطأ وعدم السماح بظهوره؛</a:t>
            </a:r>
            <a:endParaRPr lang="fr-FR" dirty="0" smtClean="0"/>
          </a:p>
          <a:p>
            <a:pPr lvl="0" algn="r" rtl="1"/>
            <a:r>
              <a:rPr lang="ar-MA" dirty="0" smtClean="0"/>
              <a:t>نعيد الشرح أو الدرس إن اقتضى الأمر؛</a:t>
            </a:r>
            <a:endParaRPr lang="fr-FR" dirty="0" smtClean="0"/>
          </a:p>
          <a:p>
            <a:pPr lvl="0" algn="r" rtl="1"/>
            <a:r>
              <a:rPr lang="ar-MA" dirty="0" smtClean="0"/>
              <a:t>إذا تكرر الخطأ عند تلميذ، يعيد السنة</a:t>
            </a:r>
            <a:r>
              <a:rPr lang="fr-FR" dirty="0" smtClean="0"/>
              <a:t>  </a:t>
            </a:r>
            <a:r>
              <a:rPr lang="ar-MA" dirty="0" smtClean="0"/>
              <a:t>وهكذا تتاح له فرصة إعادة الشرح.</a:t>
            </a:r>
            <a:endParaRPr lang="fr-FR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9BE6-AFA6-43E4-92E1-8513E9E7A7BE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59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07F8-6087-4548-ACE2-60F2B00B4165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5" name="Diagramme 4"/>
          <p:cNvGraphicFramePr/>
          <p:nvPr/>
        </p:nvGraphicFramePr>
        <p:xfrm>
          <a:off x="0" y="642918"/>
          <a:ext cx="871540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MA" b="1" dirty="0" smtClean="0"/>
              <a:t>النموذج السلوكي: نظرية السلالم الصغيرة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26CE-859E-4D72-9B55-74BC96D54930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60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425352" y="4869160"/>
            <a:ext cx="1346448" cy="217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771800" y="4221088"/>
            <a:ext cx="0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2771800" y="4221088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635896" y="3501008"/>
            <a:ext cx="0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635896" y="3501008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4499992" y="2780928"/>
            <a:ext cx="0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4499992" y="2780928"/>
            <a:ext cx="79208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5292080" y="2060848"/>
            <a:ext cx="0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5292080" y="2060848"/>
            <a:ext cx="15841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Accolade fermante 51"/>
          <p:cNvSpPr/>
          <p:nvPr/>
        </p:nvSpPr>
        <p:spPr>
          <a:xfrm>
            <a:off x="5364088" y="2924944"/>
            <a:ext cx="371472" cy="2016224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à coins arrondis 52"/>
          <p:cNvSpPr/>
          <p:nvPr/>
        </p:nvSpPr>
        <p:spPr>
          <a:xfrm>
            <a:off x="6156176" y="2996952"/>
            <a:ext cx="2088232" cy="20162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الأهداف </a:t>
            </a:r>
            <a:r>
              <a:rPr lang="ar-MA" sz="2800" b="1" dirty="0" err="1" smtClean="0"/>
              <a:t>الوسيطية</a:t>
            </a:r>
            <a:endParaRPr lang="fr-FR" sz="2800" b="1" dirty="0"/>
          </a:p>
        </p:txBody>
      </p:sp>
      <p:sp>
        <p:nvSpPr>
          <p:cNvPr id="54" name="Rectangle à coins arrondis 53"/>
          <p:cNvSpPr/>
          <p:nvPr/>
        </p:nvSpPr>
        <p:spPr>
          <a:xfrm>
            <a:off x="7092280" y="1772816"/>
            <a:ext cx="172819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000" b="1" dirty="0" smtClean="0"/>
              <a:t>المعرفة الجديدة</a:t>
            </a:r>
            <a:endParaRPr lang="fr-FR" sz="2000" b="1" dirty="0"/>
          </a:p>
        </p:txBody>
      </p:sp>
      <p:sp>
        <p:nvSpPr>
          <p:cNvPr id="56" name="Rectangle à coins arrondis 55"/>
          <p:cNvSpPr/>
          <p:nvPr/>
        </p:nvSpPr>
        <p:spPr>
          <a:xfrm>
            <a:off x="251520" y="4293096"/>
            <a:ext cx="2016224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ysClr val="windowText" lastClr="000000"/>
                </a:solidFill>
              </a:rPr>
              <a:t>معرفة الطفل الأولية</a:t>
            </a:r>
            <a:endParaRPr lang="fr-FR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4644008" y="1844824"/>
            <a:ext cx="288032" cy="2880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9" name="Connecteur droit 58"/>
          <p:cNvCxnSpPr>
            <a:stCxn id="57" idx="4"/>
          </p:cNvCxnSpPr>
          <p:nvPr/>
        </p:nvCxnSpPr>
        <p:spPr>
          <a:xfrm>
            <a:off x="4788024" y="21328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>
            <a:off x="4427984" y="2492896"/>
            <a:ext cx="36004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4788024" y="2420888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>
            <a:off x="4499992" y="220486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4788024" y="220486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lipse 78"/>
          <p:cNvSpPr/>
          <p:nvPr/>
        </p:nvSpPr>
        <p:spPr>
          <a:xfrm>
            <a:off x="2843808" y="3212976"/>
            <a:ext cx="288032" cy="2880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1" name="Connecteur droit 80"/>
          <p:cNvCxnSpPr>
            <a:stCxn id="79" idx="4"/>
          </p:cNvCxnSpPr>
          <p:nvPr/>
        </p:nvCxnSpPr>
        <p:spPr>
          <a:xfrm>
            <a:off x="2987824" y="35010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987824" y="3861048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flipH="1">
            <a:off x="2771800" y="3861048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flipV="1">
            <a:off x="2987824" y="3356992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 flipH="1">
            <a:off x="2699792" y="3645024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V="1">
            <a:off x="3491880" y="2564904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rtl="1">
              <a:buNone/>
            </a:pPr>
            <a:r>
              <a:rPr lang="ar-MA" sz="4000" b="1" i="1" u="sng" dirty="0" smtClean="0">
                <a:solidFill>
                  <a:srgbClr val="002060"/>
                </a:solidFill>
              </a:rPr>
              <a:t>الخطأ في النموذج السلوكــــــي</a:t>
            </a:r>
          </a:p>
          <a:p>
            <a:pPr algn="r" rtl="1"/>
            <a:r>
              <a:rPr lang="ar-MA" dirty="0" smtClean="0"/>
              <a:t>الخطأ سلوك </a:t>
            </a:r>
            <a:r>
              <a:rPr lang="ar-MA" dirty="0" err="1" smtClean="0"/>
              <a:t>مشوش؛</a:t>
            </a:r>
            <a:endParaRPr lang="ar-MA" dirty="0" smtClean="0"/>
          </a:p>
          <a:p>
            <a:pPr lvl="0" algn="r" rtl="1"/>
            <a:r>
              <a:rPr lang="ar-MA" dirty="0" smtClean="0"/>
              <a:t>عند ما يخطئ المتعلم فإن ذلك لا يرجع إلى معلوماته وإنما يكون التدرج المعتمد لا يلائم المتعلم؛</a:t>
            </a:r>
            <a:endParaRPr lang="fr-FR" dirty="0" smtClean="0"/>
          </a:p>
          <a:p>
            <a:pPr lvl="0" algn="r" rtl="1"/>
            <a:r>
              <a:rPr lang="ar-MA" dirty="0" smtClean="0"/>
              <a:t>السلم الذي يعرج عليه التلميذ عال </a:t>
            </a:r>
            <a:r>
              <a:rPr lang="ar-MA" dirty="0" err="1" smtClean="0"/>
              <a:t>عليه؛</a:t>
            </a:r>
            <a:endParaRPr lang="ar-MA" dirty="0" smtClean="0"/>
          </a:p>
          <a:p>
            <a:pPr lvl="0" algn="r" rtl="1"/>
            <a:r>
              <a:rPr lang="ar-MA" dirty="0" smtClean="0"/>
              <a:t>يمكن إرجاع الخطأ إلى طريقة الأستاذ أثناء تقديم المعارف أو إلى أسلوبه في التدريس؛</a:t>
            </a:r>
            <a:endParaRPr lang="fr-FR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253B-A38A-44B4-BC84-CEB75AC58870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MA" sz="5400" b="1" dirty="0" smtClean="0"/>
              <a:t>النموذج البنائي: الرأس السوية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5DB2-891A-4B4E-8C79-22525B6DB414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62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827584" y="4941168"/>
            <a:ext cx="26642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491880" y="4941168"/>
            <a:ext cx="576064" cy="5760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4067944" y="3140968"/>
            <a:ext cx="360040" cy="23762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4427984" y="3140968"/>
            <a:ext cx="432048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4860032" y="3284984"/>
            <a:ext cx="216024" cy="10801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076056" y="3356992"/>
            <a:ext cx="792088" cy="86409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5868144" y="2636912"/>
            <a:ext cx="432048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300192" y="2636912"/>
            <a:ext cx="22322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971600" y="4077072"/>
            <a:ext cx="2088232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التوازن السابق</a:t>
            </a:r>
            <a:endParaRPr lang="fr-FR" sz="2800" b="1" dirty="0"/>
          </a:p>
        </p:txBody>
      </p:sp>
      <p:sp>
        <p:nvSpPr>
          <p:cNvPr id="49" name="Rectangle 48"/>
          <p:cNvSpPr/>
          <p:nvPr/>
        </p:nvSpPr>
        <p:spPr>
          <a:xfrm>
            <a:off x="4427984" y="5229200"/>
            <a:ext cx="208823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فقدان التوازن</a:t>
            </a:r>
            <a:endParaRPr lang="fr-FR" sz="2800" b="1" dirty="0"/>
          </a:p>
        </p:txBody>
      </p:sp>
      <p:sp>
        <p:nvSpPr>
          <p:cNvPr id="50" name="Rectangle 49"/>
          <p:cNvSpPr/>
          <p:nvPr/>
        </p:nvSpPr>
        <p:spPr>
          <a:xfrm>
            <a:off x="6444208" y="2924944"/>
            <a:ext cx="208823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3200" b="1" dirty="0" smtClean="0"/>
              <a:t>التوازن الجديد</a:t>
            </a:r>
            <a:endParaRPr lang="fr-FR" sz="3200" b="1" dirty="0"/>
          </a:p>
        </p:txBody>
      </p:sp>
      <p:sp>
        <p:nvSpPr>
          <p:cNvPr id="51" name="Ellipse 50"/>
          <p:cNvSpPr/>
          <p:nvPr/>
        </p:nvSpPr>
        <p:spPr>
          <a:xfrm>
            <a:off x="3275856" y="2492896"/>
            <a:ext cx="2448272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MA" sz="2000" b="1" dirty="0" smtClean="0"/>
              <a:t>العائق/الخطأ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28945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 rtl="1">
              <a:buNone/>
            </a:pPr>
            <a:r>
              <a:rPr lang="ar-MA" sz="4000" b="1" i="1" u="sng" dirty="0" smtClean="0">
                <a:solidFill>
                  <a:srgbClr val="002060"/>
                </a:solidFill>
              </a:rPr>
              <a:t>الخطأ في </a:t>
            </a:r>
            <a:r>
              <a:rPr lang="ar-MA" sz="4000" b="1" i="1" u="sng" dirty="0" err="1" smtClean="0">
                <a:solidFill>
                  <a:srgbClr val="002060"/>
                </a:solidFill>
              </a:rPr>
              <a:t>التصورالبنائي</a:t>
            </a:r>
            <a:endParaRPr lang="ar-MA" sz="4000" b="1" i="1" u="sng" dirty="0" smtClean="0">
              <a:solidFill>
                <a:srgbClr val="002060"/>
              </a:solidFill>
            </a:endParaRPr>
          </a:p>
          <a:p>
            <a:pPr lvl="0" algn="r" rtl="1"/>
            <a:r>
              <a:rPr lang="ar-MA" dirty="0" smtClean="0"/>
              <a:t>الخطأ ليس عيبا، إنه سلوك طبيعي، بل هو أساس المعارف الجديدة</a:t>
            </a:r>
            <a:endParaRPr lang="fr-FR" dirty="0" smtClean="0"/>
          </a:p>
          <a:p>
            <a:pPr lvl="0" algn="r" rtl="1"/>
            <a:r>
              <a:rPr lang="ar-MA" dirty="0" smtClean="0"/>
              <a:t>عند ما يتعلم تلميذ يكون طبيعيا أن يخطئ</a:t>
            </a:r>
            <a:endParaRPr lang="fr-FR" dirty="0" smtClean="0"/>
          </a:p>
          <a:p>
            <a:pPr lvl="0" algn="r" rtl="1"/>
            <a:r>
              <a:rPr lang="ar-MA" dirty="0" smtClean="0"/>
              <a:t>وإذا لم </a:t>
            </a:r>
            <a:r>
              <a:rPr lang="ar-MA" dirty="0" err="1" smtClean="0"/>
              <a:t>يخطئ </a:t>
            </a:r>
            <a:r>
              <a:rPr lang="ar-MA" dirty="0" smtClean="0"/>
              <a:t>، فإنه لن يتعلم شيئا جديدا،لأنه يعرف.</a:t>
            </a:r>
            <a:endParaRPr lang="fr-FR" dirty="0" smtClean="0"/>
          </a:p>
          <a:p>
            <a:pPr lvl="0" algn="r" rtl="1"/>
            <a:r>
              <a:rPr lang="ar-MA" dirty="0" smtClean="0"/>
              <a:t>الخطأ بالنسبة للأستاذ وسيلة تسمح له بتعرف </a:t>
            </a:r>
            <a:r>
              <a:rPr lang="ar-MA" dirty="0" err="1" smtClean="0"/>
              <a:t>تمثلات</a:t>
            </a:r>
            <a:r>
              <a:rPr lang="ar-MA" dirty="0" smtClean="0"/>
              <a:t> التلاميذ </a:t>
            </a:r>
            <a:r>
              <a:rPr lang="ar-MA" dirty="0" err="1" smtClean="0"/>
              <a:t>ومكتسباتهم</a:t>
            </a:r>
            <a:r>
              <a:rPr lang="ar-MA" dirty="0" smtClean="0"/>
              <a:t> السابقة بشأن </a:t>
            </a:r>
            <a:r>
              <a:rPr lang="ar-MA" dirty="0" err="1" smtClean="0"/>
              <a:t>التعلمات</a:t>
            </a:r>
            <a:r>
              <a:rPr lang="ar-MA" dirty="0" smtClean="0"/>
              <a:t> المستهدفة.</a:t>
            </a:r>
            <a:endParaRPr lang="fr-FR" dirty="0" smtClean="0"/>
          </a:p>
          <a:p>
            <a:pPr lvl="0" algn="r" rtl="1"/>
            <a:r>
              <a:rPr lang="ar-MA" dirty="0" smtClean="0"/>
              <a:t>ينبغي للأستاذ أن يشعر التلميذ باهتمامه بالأخطاء التي يرتكبها، وأنه يرغب في مساعدته على </a:t>
            </a:r>
            <a:r>
              <a:rPr lang="ar-MA" dirty="0" err="1" smtClean="0"/>
              <a:t>تجاوزها.</a:t>
            </a:r>
            <a:r>
              <a:rPr lang="ar-MA" dirty="0" smtClean="0"/>
              <a:t> نتعلم من خلال الفعل</a:t>
            </a:r>
            <a:endParaRPr lang="fr-FR" dirty="0" smtClean="0"/>
          </a:p>
          <a:p>
            <a:pPr lvl="0" algn="r" rtl="1"/>
            <a:r>
              <a:rPr lang="ar-MA" dirty="0" smtClean="0"/>
              <a:t>يوجد التلميذ في مركز الفعل </a:t>
            </a:r>
            <a:r>
              <a:rPr lang="ar-MA" dirty="0" err="1" smtClean="0"/>
              <a:t>البيداغوجي</a:t>
            </a:r>
            <a:endParaRPr lang="fr-FR" dirty="0" smtClean="0"/>
          </a:p>
          <a:p>
            <a:pPr lvl="0" algn="r" rtl="1"/>
            <a:r>
              <a:rPr lang="ar-MA" dirty="0" smtClean="0"/>
              <a:t>ينبغي إحداث صراع فكري بخصوص المكتسبات </a:t>
            </a:r>
            <a:r>
              <a:rPr lang="ar-MA" dirty="0" err="1" smtClean="0"/>
              <a:t>السابقة </a:t>
            </a:r>
            <a:r>
              <a:rPr lang="ar-MA" dirty="0" smtClean="0"/>
              <a:t>(جعل هذه المكتسبات موضع تساؤل</a:t>
            </a:r>
            <a:r>
              <a:rPr lang="ar-MA" dirty="0" err="1" smtClean="0"/>
              <a:t>)</a:t>
            </a:r>
            <a:endParaRPr lang="fr-FR" dirty="0" smtClean="0"/>
          </a:p>
          <a:p>
            <a:pPr lvl="0" algn="r" rtl="1"/>
            <a:endParaRPr lang="ar-MA" dirty="0" smtClean="0"/>
          </a:p>
          <a:p>
            <a:pPr lvl="0" algn="r" rtl="1"/>
            <a:endParaRPr lang="fr-FR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1ACCA-FD1D-4C54-BD50-58FC34E3F6B5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MA" sz="7200" b="1" dirty="0" smtClean="0">
                <a:solidFill>
                  <a:srgbClr val="002060"/>
                </a:solidFill>
              </a:rPr>
              <a:t>مصادر الخطــــأ</a:t>
            </a:r>
            <a:endParaRPr lang="fr-FR" sz="72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1845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lvl="0" indent="-514350" algn="r" rtl="1">
              <a:buFont typeface="+mj-lt"/>
              <a:buAutoNum type="arabicPeriod"/>
            </a:pPr>
            <a:r>
              <a:rPr lang="ar-MA" b="1" u="sng" dirty="0" smtClean="0">
                <a:solidFill>
                  <a:srgbClr val="C00000"/>
                </a:solidFill>
              </a:rPr>
              <a:t>أخطاء مرتبطة بالوضعية:</a:t>
            </a:r>
            <a:endParaRPr lang="fr-FR" b="1" u="sng" dirty="0" smtClean="0">
              <a:solidFill>
                <a:srgbClr val="C00000"/>
              </a:solidFill>
            </a:endParaRPr>
          </a:p>
          <a:p>
            <a:pPr lvl="0" algn="r" rtl="1"/>
            <a:r>
              <a:rPr lang="ar-MA" dirty="0" smtClean="0"/>
              <a:t>وجود قطيعة بين عادات المتعلم في العمل وبين المتطلبات الجديدة.</a:t>
            </a:r>
            <a:endParaRPr lang="fr-FR" dirty="0" smtClean="0"/>
          </a:p>
          <a:p>
            <a:pPr lvl="0" algn="r" rtl="1"/>
            <a:r>
              <a:rPr lang="ar-MA" dirty="0" smtClean="0"/>
              <a:t>صعوبة تكيف استراتيجيات التعلم لدى التلميذ مع الوضعية.</a:t>
            </a:r>
            <a:endParaRPr lang="fr-FR" dirty="0" smtClean="0"/>
          </a:p>
          <a:p>
            <a:pPr lvl="0" algn="r" rtl="1"/>
            <a:r>
              <a:rPr lang="ar-MA" dirty="0" smtClean="0"/>
              <a:t>وضعية معقدة تطرح على التلميذ عدة عوائق.</a:t>
            </a:r>
            <a:endParaRPr lang="fr-FR" dirty="0" smtClean="0"/>
          </a:p>
          <a:p>
            <a:pPr marL="514350" lvl="0" indent="-514350" algn="r" rtl="1">
              <a:buFont typeface="+mj-lt"/>
              <a:buAutoNum type="arabicPeriod" startAt="2"/>
            </a:pPr>
            <a:r>
              <a:rPr lang="ar-MA" b="1" u="sng" dirty="0" smtClean="0">
                <a:solidFill>
                  <a:srgbClr val="C00000"/>
                </a:solidFill>
              </a:rPr>
              <a:t>أخطاء مرتبطة </a:t>
            </a:r>
            <a:r>
              <a:rPr lang="ar-MA" b="1" u="sng" dirty="0" err="1" smtClean="0">
                <a:solidFill>
                  <a:srgbClr val="C00000"/>
                </a:solidFill>
              </a:rPr>
              <a:t>بالتعليمات :</a:t>
            </a:r>
            <a:endParaRPr lang="fr-FR" b="1" u="sng" dirty="0" smtClean="0">
              <a:solidFill>
                <a:srgbClr val="C00000"/>
              </a:solidFill>
            </a:endParaRPr>
          </a:p>
          <a:p>
            <a:pPr lvl="0" algn="r" rtl="1"/>
            <a:r>
              <a:rPr lang="ar-MA" dirty="0" smtClean="0"/>
              <a:t>صياغة التعليمة.</a:t>
            </a:r>
            <a:endParaRPr lang="fr-FR" dirty="0" smtClean="0"/>
          </a:p>
          <a:p>
            <a:pPr lvl="0" algn="r" rtl="1"/>
            <a:r>
              <a:rPr lang="ar-MA" dirty="0" smtClean="0"/>
              <a:t>قراءة وفهم التعليمة.</a:t>
            </a:r>
            <a:endParaRPr lang="fr-FR" dirty="0" smtClean="0"/>
          </a:p>
          <a:p>
            <a:pPr lvl="0" algn="r" rtl="1"/>
            <a:r>
              <a:rPr lang="ar-MA" dirty="0" smtClean="0"/>
              <a:t>سلوك التلميذ تجاه التعليمة.</a:t>
            </a:r>
            <a:endParaRPr lang="fr-FR" dirty="0" smtClean="0"/>
          </a:p>
          <a:p>
            <a:pPr marL="514350" lvl="0" indent="-514350" algn="r" rtl="1">
              <a:buFont typeface="+mj-lt"/>
              <a:buAutoNum type="arabicPeriod" startAt="4"/>
            </a:pPr>
            <a:r>
              <a:rPr lang="ar-MA" b="1" u="sng" dirty="0" smtClean="0">
                <a:solidFill>
                  <a:srgbClr val="C00000"/>
                </a:solidFill>
              </a:rPr>
              <a:t>أخطاء مرتبطة بالمكتسبات </a:t>
            </a:r>
            <a:r>
              <a:rPr lang="ar-MA" b="1" u="sng" dirty="0" err="1" smtClean="0">
                <a:solidFill>
                  <a:srgbClr val="C00000"/>
                </a:solidFill>
              </a:rPr>
              <a:t>السابقة :</a:t>
            </a:r>
            <a:endParaRPr lang="fr-FR" b="1" u="sng" dirty="0" smtClean="0">
              <a:solidFill>
                <a:srgbClr val="C00000"/>
              </a:solidFill>
            </a:endParaRPr>
          </a:p>
          <a:p>
            <a:pPr lvl="0" algn="r" rtl="1"/>
            <a:r>
              <a:rPr lang="ar-MA" dirty="0" smtClean="0"/>
              <a:t>غياب المكتسبات السابقة.</a:t>
            </a:r>
            <a:endParaRPr lang="fr-FR" dirty="0" smtClean="0"/>
          </a:p>
          <a:p>
            <a:pPr lvl="0" algn="r" rtl="1"/>
            <a:r>
              <a:rPr lang="ar-MA" dirty="0" smtClean="0"/>
              <a:t>تحصيل جزئي أو مغلوط للمكتسبات السابقة.</a:t>
            </a:r>
            <a:endParaRPr lang="fr-FR" dirty="0" smtClean="0"/>
          </a:p>
          <a:p>
            <a:pPr lvl="0" algn="r" rtl="1"/>
            <a:r>
              <a:rPr lang="ar-MA" dirty="0" smtClean="0"/>
              <a:t>المكتسبات السابقة لم يتم تثبيتها لدى التلميذ.</a:t>
            </a:r>
            <a:endParaRPr lang="fr-FR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4437-F35B-49CD-BAAC-E55A22028704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424936" cy="96673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1"/>
            <a:r>
              <a:rPr lang="ar-MA" sz="5400" b="1" dirty="0" smtClean="0">
                <a:solidFill>
                  <a:srgbClr val="002060"/>
                </a:solidFill>
              </a:rPr>
              <a:t>مصادر الخطأ حسب </a:t>
            </a:r>
            <a:r>
              <a:rPr lang="fr-FR" sz="5400" b="1" dirty="0" err="1" smtClean="0">
                <a:solidFill>
                  <a:srgbClr val="002060"/>
                </a:solidFill>
              </a:rPr>
              <a:t>G.Brousseau</a:t>
            </a:r>
            <a:endParaRPr lang="fr-FR" sz="54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256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514350" lvl="0" indent="-514350" algn="r" rtl="1">
              <a:buFont typeface="+mj-lt"/>
              <a:buAutoNum type="arabicPeriod"/>
            </a:pPr>
            <a:r>
              <a:rPr lang="ar-SA" sz="3400" b="1" i="1" u="sng" dirty="0" smtClean="0">
                <a:solidFill>
                  <a:srgbClr val="002060"/>
                </a:solidFill>
              </a:rPr>
              <a:t>مصدر نشوئي</a:t>
            </a:r>
            <a:endParaRPr lang="fr-FR" sz="3400" b="1" i="1" u="sng" dirty="0" smtClean="0">
              <a:solidFill>
                <a:srgbClr val="002060"/>
              </a:solidFill>
            </a:endParaRPr>
          </a:p>
          <a:p>
            <a:pPr algn="r" rtl="1"/>
            <a:r>
              <a:rPr lang="ar-SA" dirty="0" smtClean="0"/>
              <a:t>قد  يخطئ  التلميذ  لأننا ندعوه  إلى  إنجاز عمل يتجاوز قدراته العقلية ومواصفاته الوجدانية المميزة للمرحلة </a:t>
            </a:r>
            <a:r>
              <a:rPr lang="ar-SA" dirty="0" err="1" smtClean="0"/>
              <a:t>النمائية</a:t>
            </a:r>
            <a:r>
              <a:rPr lang="ar-SA" dirty="0" smtClean="0"/>
              <a:t> التي يعيشها.</a:t>
            </a:r>
            <a:endParaRPr lang="fr-FR" dirty="0" smtClean="0"/>
          </a:p>
          <a:p>
            <a:pPr marL="514350" lvl="0" indent="-514350" algn="r" rtl="1">
              <a:buFont typeface="+mj-lt"/>
              <a:buAutoNum type="arabicPeriod" startAt="2"/>
            </a:pPr>
            <a:r>
              <a:rPr lang="ar-SA" sz="3400" b="1" i="1" u="sng" dirty="0" smtClean="0">
                <a:solidFill>
                  <a:srgbClr val="002060"/>
                </a:solidFill>
              </a:rPr>
              <a:t>مصدر </a:t>
            </a:r>
            <a:r>
              <a:rPr lang="ar-SA" sz="3400" b="1" i="1" u="sng" dirty="0" err="1" smtClean="0">
                <a:solidFill>
                  <a:srgbClr val="002060"/>
                </a:solidFill>
              </a:rPr>
              <a:t>ابستيمولوجي</a:t>
            </a:r>
            <a:r>
              <a:rPr lang="ar-SA" sz="3400" b="1" i="1" u="sng" dirty="0" smtClean="0">
                <a:solidFill>
                  <a:srgbClr val="002060"/>
                </a:solidFill>
              </a:rPr>
              <a:t>    </a:t>
            </a:r>
            <a:endParaRPr lang="fr-FR" sz="3400" b="1" i="1" u="sng" dirty="0" smtClean="0">
              <a:solidFill>
                <a:srgbClr val="002060"/>
              </a:solidFill>
            </a:endParaRPr>
          </a:p>
          <a:p>
            <a:pPr algn="r" rtl="1"/>
            <a:r>
              <a:rPr lang="ar-SA" dirty="0" smtClean="0"/>
              <a:t> تعقّد المعرفة أو المفهوم المدرًّس وصعوبته لذاته قد تكون مصدرا لوقوع التلميذ في الخطأ.</a:t>
            </a:r>
            <a:endParaRPr lang="fr-FR" dirty="0" smtClean="0"/>
          </a:p>
          <a:p>
            <a:pPr marL="514350" lvl="0" indent="-514350" algn="r" rtl="1">
              <a:buFont typeface="+mj-lt"/>
              <a:buAutoNum type="arabicPeriod" startAt="3"/>
            </a:pPr>
            <a:r>
              <a:rPr lang="ar-SA" sz="3400" b="1" i="1" u="sng" dirty="0" smtClean="0">
                <a:solidFill>
                  <a:srgbClr val="002060"/>
                </a:solidFill>
              </a:rPr>
              <a:t>مصدر استراتيجي </a:t>
            </a:r>
            <a:endParaRPr lang="fr-FR" sz="3400" b="1" i="1" u="sng" dirty="0" smtClean="0">
              <a:solidFill>
                <a:srgbClr val="002060"/>
              </a:solidFill>
            </a:endParaRPr>
          </a:p>
          <a:p>
            <a:pPr algn="r" rtl="1"/>
            <a:r>
              <a:rPr lang="ar-SA" dirty="0" smtClean="0"/>
              <a:t>ويقصد </a:t>
            </a:r>
            <a:r>
              <a:rPr lang="ar-SA" dirty="0" err="1" smtClean="0"/>
              <a:t>به</a:t>
            </a:r>
            <a:r>
              <a:rPr lang="ar-SA" dirty="0" smtClean="0"/>
              <a:t> الكيفية التي  يتبعها أو يسلكها التلميذ في تعلمه</a:t>
            </a:r>
            <a:r>
              <a:rPr lang="ar-EG" dirty="0" smtClean="0"/>
              <a:t>  </a:t>
            </a:r>
            <a:r>
              <a:rPr lang="ar-SA" dirty="0" smtClean="0"/>
              <a:t>وإنجازه.</a:t>
            </a:r>
            <a:endParaRPr lang="fr-FR" dirty="0" smtClean="0"/>
          </a:p>
          <a:p>
            <a:pPr marL="514350" lvl="0" indent="-514350" algn="r" rtl="1">
              <a:buFont typeface="+mj-lt"/>
              <a:buAutoNum type="arabicPeriod" startAt="4"/>
            </a:pPr>
            <a:r>
              <a:rPr lang="ar-SA" sz="3400" b="1" i="1" u="sng" dirty="0" smtClean="0">
                <a:solidFill>
                  <a:srgbClr val="002060"/>
                </a:solidFill>
              </a:rPr>
              <a:t>مصدر</a:t>
            </a:r>
            <a:r>
              <a:rPr lang="ar-MA" sz="3400" b="1" i="1" u="sng" dirty="0" err="1" smtClean="0">
                <a:solidFill>
                  <a:srgbClr val="002060"/>
                </a:solidFill>
              </a:rPr>
              <a:t>ديداكتيكي</a:t>
            </a:r>
            <a:r>
              <a:rPr lang="ar-MA" sz="3400" b="1" i="1" u="sng" dirty="0" smtClean="0">
                <a:solidFill>
                  <a:srgbClr val="002060"/>
                </a:solidFill>
              </a:rPr>
              <a:t> (التعاقد</a:t>
            </a:r>
            <a:r>
              <a:rPr lang="ar-MA" sz="3400" b="1" i="1" u="sng" dirty="0" err="1" smtClean="0">
                <a:solidFill>
                  <a:srgbClr val="002060"/>
                </a:solidFill>
              </a:rPr>
              <a:t>)</a:t>
            </a:r>
            <a:endParaRPr lang="fr-FR" sz="3400" i="1" u="sng" dirty="0" smtClean="0">
              <a:solidFill>
                <a:srgbClr val="002060"/>
              </a:solidFill>
            </a:endParaRPr>
          </a:p>
          <a:p>
            <a:pPr algn="r" rtl="1"/>
            <a:r>
              <a:rPr lang="ar-SA" dirty="0" smtClean="0"/>
              <a:t>قد تنتج الأخطاء عن غياب  الالتزام بمقتضيات العقد </a:t>
            </a:r>
            <a:r>
              <a:rPr lang="ar-SA" dirty="0" err="1" smtClean="0"/>
              <a:t>الديداكتيكي</a:t>
            </a:r>
            <a:r>
              <a:rPr lang="ar-SA" dirty="0" smtClean="0"/>
              <a:t> القائم بين المدرس والمتعلم إزاء المعرفة </a:t>
            </a:r>
            <a:r>
              <a:rPr lang="ar-SA" dirty="0" err="1" smtClean="0"/>
              <a:t>المدرسة </a:t>
            </a:r>
            <a:r>
              <a:rPr lang="ar-SA" dirty="0" smtClean="0"/>
              <a:t>(غياب أو لبس في التعليمات المحددة لما هو مطلوب من التلميذ</a:t>
            </a:r>
            <a:r>
              <a:rPr lang="ar-SA" dirty="0" err="1" smtClean="0"/>
              <a:t>).</a:t>
            </a:r>
            <a:endParaRPr lang="fr-FR" dirty="0" smtClean="0"/>
          </a:p>
          <a:p>
            <a:pPr marL="514350" lvl="0" indent="-514350" algn="r" rtl="1">
              <a:buFont typeface="+mj-lt"/>
              <a:buAutoNum type="arabicPeriod" startAt="5"/>
            </a:pPr>
            <a:r>
              <a:rPr lang="ar-SA" b="1" i="1" u="sng" dirty="0" smtClean="0">
                <a:solidFill>
                  <a:srgbClr val="002060"/>
                </a:solidFill>
              </a:rPr>
              <a:t>مصدر </a:t>
            </a:r>
            <a:r>
              <a:rPr lang="ar-SA" b="1" i="1" u="sng" dirty="0" err="1" smtClean="0">
                <a:solidFill>
                  <a:srgbClr val="002060"/>
                </a:solidFill>
              </a:rPr>
              <a:t>ديداكتيكي</a:t>
            </a:r>
            <a:r>
              <a:rPr lang="ar-MA" b="1" i="1" u="sng" dirty="0" smtClean="0">
                <a:solidFill>
                  <a:srgbClr val="002060"/>
                </a:solidFill>
              </a:rPr>
              <a:t> (النقل</a:t>
            </a:r>
            <a:r>
              <a:rPr lang="ar-MA" b="1" i="1" u="sng" dirty="0" err="1" smtClean="0">
                <a:solidFill>
                  <a:srgbClr val="002060"/>
                </a:solidFill>
              </a:rPr>
              <a:t>)</a:t>
            </a:r>
            <a:endParaRPr lang="fr-FR" b="1" i="1" u="sng" dirty="0" smtClean="0">
              <a:solidFill>
                <a:srgbClr val="002060"/>
              </a:solidFill>
            </a:endParaRPr>
          </a:p>
          <a:p>
            <a:pPr algn="r" rtl="1"/>
            <a:r>
              <a:rPr lang="ar-SA" dirty="0" smtClean="0"/>
              <a:t>إن الأسلوب أو الطريقة المتبعة في التدريس قد تجر التلميذ للخطأ</a:t>
            </a:r>
            <a:r>
              <a:rPr lang="ar-MA" dirty="0" err="1" smtClean="0"/>
              <a:t>،</a:t>
            </a:r>
            <a:r>
              <a:rPr lang="ar-MA" dirty="0" smtClean="0"/>
              <a:t> </a:t>
            </a:r>
            <a:r>
              <a:rPr lang="ar-SA" dirty="0" smtClean="0"/>
              <a:t>إضافة إلى المحتويات وطبيعتها والأهداف ونوع التواصل القائم</a:t>
            </a:r>
            <a:r>
              <a:rPr lang="ar-MA" dirty="0" err="1" smtClean="0"/>
              <a:t>،</a:t>
            </a:r>
            <a:r>
              <a:rPr lang="ar-SA" dirty="0" smtClean="0"/>
              <a:t> والوسائل التعليمية</a:t>
            </a:r>
            <a:r>
              <a:rPr lang="ar-MA" dirty="0" err="1" smtClean="0"/>
              <a:t>،</a:t>
            </a:r>
            <a:r>
              <a:rPr lang="ar-SA" dirty="0" smtClean="0"/>
              <a:t> وتكوين </a:t>
            </a:r>
            <a:r>
              <a:rPr lang="ar-SA" dirty="0" err="1" smtClean="0"/>
              <a:t>المدرس..</a:t>
            </a:r>
            <a:endParaRPr lang="fr-FR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9CD-13B3-4863-95D6-67E583F7906D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sz="5400" b="1" dirty="0" smtClean="0">
                <a:solidFill>
                  <a:schemeClr val="tx1"/>
                </a:solidFill>
              </a:rPr>
              <a:t>استراتيجية تجاوز</a:t>
            </a:r>
            <a:r>
              <a:rPr lang="ar-MA" sz="5400" b="1" dirty="0" smtClean="0">
                <a:solidFill>
                  <a:schemeClr val="tx1"/>
                </a:solidFill>
              </a:rPr>
              <a:t> ومعالجـــة</a:t>
            </a:r>
            <a:r>
              <a:rPr lang="ar-SA" sz="5400" b="1" dirty="0" smtClean="0">
                <a:solidFill>
                  <a:schemeClr val="tx1"/>
                </a:solidFill>
              </a:rPr>
              <a:t> الخطأ</a:t>
            </a:r>
            <a:endParaRPr lang="fr-FR" sz="54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971550" lvl="1" indent="-514350" algn="r" rtl="1">
              <a:buFont typeface="+mj-lt"/>
              <a:buAutoNum type="arabicPeriod"/>
            </a:pPr>
            <a:r>
              <a:rPr lang="ar-MA" dirty="0" smtClean="0"/>
              <a:t>الكشف عن الأخطاء ورصدها</a:t>
            </a:r>
            <a:r>
              <a:rPr lang="ar-SA" dirty="0" err="1" smtClean="0"/>
              <a:t>.</a:t>
            </a:r>
            <a:r>
              <a:rPr lang="ar-SA" dirty="0" smtClean="0"/>
              <a:t> </a:t>
            </a:r>
            <a:endParaRPr lang="fr-FR" sz="2000" dirty="0" smtClean="0"/>
          </a:p>
          <a:p>
            <a:pPr marL="971550" lvl="1" indent="-514350" algn="r" rtl="1">
              <a:buFont typeface="+mj-lt"/>
              <a:buAutoNum type="arabicPeriod"/>
            </a:pPr>
            <a:r>
              <a:rPr lang="ar-SA" dirty="0" smtClean="0"/>
              <a:t>إشعار المتعلم بحدوث خطأ واعتبار ذلك أمرا طبيعيا يتطلب المعالجة </a:t>
            </a:r>
            <a:endParaRPr lang="fr-FR" sz="2000" dirty="0" smtClean="0"/>
          </a:p>
          <a:p>
            <a:pPr marL="971550" lvl="1" indent="-514350" algn="r" rtl="1">
              <a:buFont typeface="+mj-lt"/>
              <a:buAutoNum type="arabicPeriod"/>
            </a:pPr>
            <a:r>
              <a:rPr lang="ar-SA" dirty="0" smtClean="0"/>
              <a:t>تحديد مجال الخطأ </a:t>
            </a:r>
            <a:r>
              <a:rPr lang="ar-SA" dirty="0" err="1" smtClean="0"/>
              <a:t>والتمثلات</a:t>
            </a:r>
            <a:r>
              <a:rPr lang="ar-SA" dirty="0" smtClean="0"/>
              <a:t> والمعارف </a:t>
            </a:r>
            <a:r>
              <a:rPr lang="ar-SA" dirty="0" err="1" smtClean="0"/>
              <a:t>الرياضياتية</a:t>
            </a:r>
            <a:r>
              <a:rPr lang="ar-SA" dirty="0" smtClean="0"/>
              <a:t> المرتبطة </a:t>
            </a:r>
            <a:r>
              <a:rPr lang="ar-SA" dirty="0" err="1" smtClean="0"/>
              <a:t>به</a:t>
            </a:r>
            <a:r>
              <a:rPr lang="ar-MA" dirty="0" smtClean="0"/>
              <a:t> (وصف الخطأ</a:t>
            </a:r>
            <a:r>
              <a:rPr lang="ar-MA" dirty="0" err="1" smtClean="0"/>
              <a:t>)</a:t>
            </a:r>
            <a:endParaRPr lang="fr-FR" sz="2000" dirty="0" smtClean="0"/>
          </a:p>
          <a:p>
            <a:pPr marL="971550" lvl="1" indent="-514350" algn="r" rtl="1">
              <a:buFont typeface="+mj-lt"/>
              <a:buAutoNum type="arabicPeriod"/>
            </a:pPr>
            <a:r>
              <a:rPr lang="ar-SA" dirty="0" smtClean="0"/>
              <a:t>تصنيف الخطأ وربطه </a:t>
            </a:r>
            <a:r>
              <a:rPr lang="ar-SA" b="1" u="sng" dirty="0" smtClean="0">
                <a:solidFill>
                  <a:srgbClr val="002060"/>
                </a:solidFill>
              </a:rPr>
              <a:t>داخليا</a:t>
            </a:r>
            <a:r>
              <a:rPr lang="ar-SA" dirty="0" smtClean="0"/>
              <a:t> </a:t>
            </a:r>
            <a:r>
              <a:rPr lang="ar-SA" dirty="0" err="1" smtClean="0"/>
              <a:t>بمصدر </a:t>
            </a:r>
            <a:r>
              <a:rPr lang="ar-SA" dirty="0" smtClean="0"/>
              <a:t>(نشوئي، تعاقدي، </a:t>
            </a:r>
            <a:r>
              <a:rPr lang="ar-SA" dirty="0" err="1" smtClean="0"/>
              <a:t>ديداكتيكي</a:t>
            </a:r>
            <a:r>
              <a:rPr lang="ar-SA" dirty="0" smtClean="0"/>
              <a:t>، </a:t>
            </a:r>
            <a:r>
              <a:rPr lang="ar-SA" dirty="0" err="1" smtClean="0"/>
              <a:t>إبيستيمولوجي</a:t>
            </a:r>
            <a:r>
              <a:rPr lang="ar-SA" dirty="0" smtClean="0"/>
              <a:t>، استراتيجي) و</a:t>
            </a:r>
            <a:r>
              <a:rPr lang="ar-SA" b="1" u="sng" dirty="0" smtClean="0">
                <a:solidFill>
                  <a:srgbClr val="002060"/>
                </a:solidFill>
              </a:rPr>
              <a:t>خارجيا</a:t>
            </a:r>
            <a:r>
              <a:rPr lang="ar-SA" dirty="0" smtClean="0"/>
              <a:t> </a:t>
            </a:r>
            <a:r>
              <a:rPr lang="ar-SA" dirty="0" err="1" smtClean="0"/>
              <a:t>بمرجعية </a:t>
            </a:r>
            <a:r>
              <a:rPr lang="ar-SA" dirty="0" smtClean="0"/>
              <a:t>(الوضعية، التعليمات، العمليات الذهنية، المكتسبات السابقة</a:t>
            </a:r>
            <a:r>
              <a:rPr lang="ar-SA" dirty="0" err="1" smtClean="0"/>
              <a:t>)</a:t>
            </a:r>
            <a:endParaRPr lang="fr-FR" sz="2000" dirty="0" smtClean="0"/>
          </a:p>
          <a:p>
            <a:pPr marL="971550" lvl="1" indent="-514350" algn="r" rtl="1">
              <a:buFont typeface="+mj-lt"/>
              <a:buAutoNum type="arabicPeriod"/>
            </a:pPr>
            <a:r>
              <a:rPr lang="ar-SA" dirty="0" smtClean="0"/>
              <a:t>تأويل أسباب الخطأ ومصادره </a:t>
            </a:r>
            <a:endParaRPr lang="ar-MA" dirty="0" smtClean="0"/>
          </a:p>
          <a:p>
            <a:pPr marL="971550" lvl="1" indent="-514350" algn="r" rtl="1">
              <a:buFont typeface="+mj-lt"/>
              <a:buAutoNum type="arabicPeriod"/>
            </a:pPr>
            <a:r>
              <a:rPr lang="ar-MA" dirty="0" err="1" smtClean="0"/>
              <a:t>تفيئ</a:t>
            </a:r>
            <a:r>
              <a:rPr lang="ar-MA" dirty="0" smtClean="0"/>
              <a:t> التلاميذ حسب نوع الخطأ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MA" dirty="0" smtClean="0"/>
              <a:t>اقتراح استراتيجية لمعالجة </a:t>
            </a:r>
            <a:r>
              <a:rPr lang="ar-MA" dirty="0" err="1" smtClean="0"/>
              <a:t>الأخطاء </a:t>
            </a:r>
            <a:r>
              <a:rPr lang="ar-MA" dirty="0" smtClean="0"/>
              <a:t>(اعتماد </a:t>
            </a:r>
            <a:r>
              <a:rPr lang="ar-MA" dirty="0" err="1" smtClean="0"/>
              <a:t>البيداغوجيا</a:t>
            </a:r>
            <a:r>
              <a:rPr lang="ar-MA" dirty="0" smtClean="0"/>
              <a:t> </a:t>
            </a:r>
            <a:r>
              <a:rPr lang="ar-MA" dirty="0" err="1" smtClean="0"/>
              <a:t>الفارقية)</a:t>
            </a:r>
            <a:endParaRPr lang="fr-FR" dirty="0" smtClean="0"/>
          </a:p>
          <a:p>
            <a:pPr algn="r"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00CB-769F-406A-8F3E-F05C63E09CB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B72E-92C6-4680-94F2-C3E15067E8FB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67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5922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>
              <a:buNone/>
            </a:pPr>
            <a:r>
              <a:rPr lang="ar-MA" sz="8000" b="1" dirty="0" smtClean="0"/>
              <a:t>نماذج من الأخطاء في الرياضيات</a:t>
            </a:r>
            <a:endParaRPr lang="fr-FR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3"/>
            <a:ext cx="8363272" cy="38164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 rtl="1">
              <a:buNone/>
            </a:pPr>
            <a:r>
              <a:rPr lang="ar-MA" sz="4000" dirty="0" smtClean="0"/>
              <a:t>       </a:t>
            </a:r>
            <a:r>
              <a:rPr lang="ar-MA" sz="4000" b="1" i="1" u="sng" dirty="0" smtClean="0">
                <a:solidFill>
                  <a:schemeClr val="tx2"/>
                </a:solidFill>
              </a:rPr>
              <a:t>أخطاء شائعة في الأعداد العشرية</a:t>
            </a:r>
          </a:p>
          <a:p>
            <a:pPr algn="just" rtl="1">
              <a:buNone/>
            </a:pPr>
            <a:r>
              <a:rPr lang="ar-MA" sz="4000" dirty="0" smtClean="0"/>
              <a:t>      هذا النوع من الأخطاء راجع إلى قواعد ضمنية يستعملها المتعلم كنماذج معرفية أو مبرهنات </a:t>
            </a:r>
            <a:r>
              <a:rPr lang="ar-MA" sz="4000" dirty="0" err="1" smtClean="0"/>
              <a:t>ضمنية </a:t>
            </a:r>
            <a:r>
              <a:rPr lang="ar-MA" sz="4000" b="1" dirty="0" smtClean="0">
                <a:solidFill>
                  <a:srgbClr val="C00000"/>
                </a:solidFill>
              </a:rPr>
              <a:t>(مبرهنات التلميذ</a:t>
            </a:r>
            <a:r>
              <a:rPr lang="ar-MA" sz="4000" b="1" dirty="0" err="1" smtClean="0">
                <a:solidFill>
                  <a:srgbClr val="C00000"/>
                </a:solidFill>
              </a:rPr>
              <a:t>)</a:t>
            </a:r>
            <a:r>
              <a:rPr lang="ar-MA" sz="4000" dirty="0" err="1" smtClean="0"/>
              <a:t>.</a:t>
            </a:r>
            <a:r>
              <a:rPr lang="ar-MA" sz="4000" dirty="0" smtClean="0"/>
              <a:t> هذه المبرهنات أدت صلاحيتها في الأعداد الصحيحة الطبيعية ولكنها لم تعد قابلة للتكيف مع طبيعة الأعداد العشرية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A4E-F48D-47A3-8547-FD49E25541B1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68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395536" y="357165"/>
          <a:ext cx="8462744" cy="596249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81153"/>
                <a:gridCol w="4181591"/>
              </a:tblGrid>
              <a:tr h="588168">
                <a:tc>
                  <a:txBody>
                    <a:bodyPr/>
                    <a:lstStyle/>
                    <a:p>
                      <a:pPr algn="ctr" rtl="1"/>
                      <a:r>
                        <a:rPr lang="ar-MA" sz="3600" dirty="0" smtClean="0">
                          <a:solidFill>
                            <a:srgbClr val="C00000"/>
                          </a:solidFill>
                        </a:rPr>
                        <a:t>وصفه</a:t>
                      </a:r>
                      <a:endParaRPr lang="fr-FR" sz="36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3600" dirty="0" smtClean="0">
                          <a:solidFill>
                            <a:srgbClr val="C00000"/>
                          </a:solidFill>
                        </a:rPr>
                        <a:t>الخطأ</a:t>
                      </a:r>
                      <a:endParaRPr lang="fr-FR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76857">
                <a:tc>
                  <a:txBody>
                    <a:bodyPr/>
                    <a:lstStyle/>
                    <a:p>
                      <a:pPr algn="r" rtl="1"/>
                      <a:r>
                        <a:rPr lang="ar-MA" sz="1800" b="1" dirty="0" smtClean="0"/>
                        <a:t>التعامل</a:t>
                      </a:r>
                      <a:r>
                        <a:rPr lang="ar-MA" sz="1800" b="1" baseline="0" dirty="0" smtClean="0"/>
                        <a:t> مع ع.ع على أنه عدد طبيعي بالفاصلة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1800" b="1" dirty="0" smtClean="0"/>
                        <a:t>العدد الموالي للعدد </a:t>
                      </a:r>
                      <a:r>
                        <a:rPr lang="fr-FR" sz="1800" b="1" dirty="0" smtClean="0"/>
                        <a:t>7,3</a:t>
                      </a:r>
                      <a:r>
                        <a:rPr lang="fr-FR" sz="1800" b="1" baseline="0" dirty="0" smtClean="0"/>
                        <a:t> </a:t>
                      </a:r>
                      <a:r>
                        <a:rPr lang="ar-MA" sz="1800" b="1" baseline="0" dirty="0" smtClean="0"/>
                        <a:t> هو </a:t>
                      </a:r>
                      <a:r>
                        <a:rPr lang="fr-FR" sz="1800" b="1" baseline="0" dirty="0" smtClean="0"/>
                        <a:t>7,4</a:t>
                      </a:r>
                      <a:endParaRPr lang="fr-FR" sz="1800" b="1" dirty="0"/>
                    </a:p>
                  </a:txBody>
                  <a:tcPr anchor="ctr"/>
                </a:tc>
              </a:tr>
              <a:tr h="67685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dirty="0" smtClean="0"/>
                        <a:t>التعامل</a:t>
                      </a:r>
                      <a:r>
                        <a:rPr lang="ar-MA" sz="1800" b="1" baseline="0" dirty="0" smtClean="0"/>
                        <a:t> مع ع.ع على أنه عدد طبيعي بالفاصلة</a:t>
                      </a:r>
                      <a:endParaRPr lang="fr-FR" sz="1800" b="1" dirty="0" smtClean="0"/>
                    </a:p>
                    <a:p>
                      <a:pPr algn="r" rtl="1"/>
                      <a:r>
                        <a:rPr lang="ar-MA" sz="1800" b="1" dirty="0" smtClean="0"/>
                        <a:t>لأن: </a:t>
                      </a:r>
                      <a:r>
                        <a:rPr lang="ar-MA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</a:t>
                      </a: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 135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1,53 &gt; 2,6</a:t>
                      </a:r>
                      <a:endParaRPr lang="fr-FR" sz="1800" b="1" dirty="0"/>
                    </a:p>
                  </a:txBody>
                  <a:tcPr anchor="ctr"/>
                </a:tc>
              </a:tr>
              <a:tr h="588168">
                <a:tc>
                  <a:txBody>
                    <a:bodyPr/>
                    <a:lstStyle/>
                    <a:p>
                      <a:pPr algn="r" rtl="1"/>
                      <a:r>
                        <a:rPr lang="ar-MA" sz="1800" b="1" dirty="0" smtClean="0"/>
                        <a:t>لمقارنة عددين عشريين نقارن جزئيهما </a:t>
                      </a:r>
                      <a:r>
                        <a:rPr lang="ar-MA" sz="1800" b="1" dirty="0" err="1" smtClean="0"/>
                        <a:t>العشريين (</a:t>
                      </a:r>
                      <a:r>
                        <a:rPr lang="ar-MA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315 </a:t>
                      </a: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75</a:t>
                      </a:r>
                      <a:r>
                        <a:rPr lang="ar-MA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3,75 &lt; 2,315</a:t>
                      </a:r>
                      <a:endParaRPr lang="fr-FR" sz="1800" b="1" dirty="0"/>
                    </a:p>
                  </a:txBody>
                  <a:tcPr anchor="ctr"/>
                </a:tc>
              </a:tr>
              <a:tr h="1344384">
                <a:tc>
                  <a:txBody>
                    <a:bodyPr/>
                    <a:lstStyle/>
                    <a:p>
                      <a:pPr algn="r" rtl="1"/>
                      <a:r>
                        <a:rPr lang="ar-MA" sz="1800" b="1" dirty="0" smtClean="0"/>
                        <a:t>أكبر العددين العشريين اللذين لهما نفس الجزء الصحيح هو الذي له أكبر عدد من الأرقام بعد الفاصلة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15,314  &gt; 15,71</a:t>
                      </a: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لأن </a:t>
                      </a:r>
                      <a:r>
                        <a:rPr lang="ar-MA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 </a:t>
                      </a: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 314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3,900  &gt; 3,9</a:t>
                      </a:r>
                    </a:p>
                    <a:p>
                      <a:pPr algn="ct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1,000 &gt; 1,0</a:t>
                      </a:r>
                    </a:p>
                    <a:p>
                      <a:pPr algn="ct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33,03 &gt; 33,3</a:t>
                      </a:r>
                    </a:p>
                    <a:p>
                      <a:pPr algn="ctr" rtl="1"/>
                      <a:endParaRPr lang="fr-FR" sz="1800" b="1" dirty="0"/>
                    </a:p>
                  </a:txBody>
                  <a:tcPr anchor="ctr"/>
                </a:tc>
              </a:tr>
              <a:tr h="676857">
                <a:tc>
                  <a:txBody>
                    <a:bodyPr/>
                    <a:lstStyle/>
                    <a:p>
                      <a:pPr algn="r" rtl="1"/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لكل 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 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من مجموعة الأعداد الطبيعية المخالفة ل 0 و 1  </a:t>
                      </a:r>
                      <a:r>
                        <a:rPr lang="ar-MA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فإن :</a:t>
                      </a: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xy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&gt; x  et 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xy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&gt; y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0,2 x 0,3 &gt; 0,3</a:t>
                      </a:r>
                      <a:endParaRPr lang="ar-MA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0,2 x 0,3 &gt; 0,2 </a:t>
                      </a:r>
                      <a:endParaRPr lang="fr-FR" sz="1800" b="1" dirty="0"/>
                    </a:p>
                  </a:txBody>
                  <a:tcPr anchor="ctr"/>
                </a:tc>
              </a:tr>
              <a:tr h="1092312">
                <a:tc>
                  <a:txBody>
                    <a:bodyPr/>
                    <a:lstStyle/>
                    <a:p>
                      <a:pPr algn="r" rtl="1"/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العدد العشري هو زوج من عددين طبيعيين ومنه </a:t>
                      </a:r>
                      <a:r>
                        <a:rPr lang="ar-MA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فإن :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a,b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+ (</a:t>
                      </a:r>
                      <a:r>
                        <a:rPr lang="en-GB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c,d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= ( </a:t>
                      </a:r>
                      <a:r>
                        <a:rPr lang="en-GB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a+c,b+d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a,b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x (</a:t>
                      </a:r>
                      <a:r>
                        <a:rPr lang="en-GB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c,d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= (</a:t>
                      </a:r>
                      <a:r>
                        <a:rPr lang="en-GB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ac,bd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 + 2,8 = 5,14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2,4 x 7,5 = 14,20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fr-FR" sz="1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5CE5-E859-45FD-95EA-D14D3598796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69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MA" sz="6600" b="1" dirty="0" smtClean="0"/>
              <a:t>المجالات الرئيسية للامتحان</a:t>
            </a:r>
            <a:endParaRPr lang="fr-FR" sz="6600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1F31-0C98-4AAD-BFF6-BEC9F698687E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6" grpId="0">
        <p:bldAsOne/>
      </p:bldGraphic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369729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>
              <a:buNone/>
            </a:pPr>
            <a:r>
              <a:rPr lang="ar-MA" sz="3600" b="1" i="1" u="sng" dirty="0" smtClean="0">
                <a:solidFill>
                  <a:schemeClr val="tx2"/>
                </a:solidFill>
              </a:rPr>
              <a:t>أخطاء شائعة في الأعداد والحساب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MA" sz="3600" dirty="0" smtClean="0">
                <a:solidFill>
                  <a:schemeClr val="tx2"/>
                </a:solidFill>
              </a:rPr>
              <a:t>إنجاز العمليات:</a:t>
            </a:r>
          </a:p>
          <a:p>
            <a:pPr marL="742950" indent="-742950" algn="r" rtl="1">
              <a:buNone/>
            </a:pPr>
            <a:r>
              <a:rPr lang="ar-MA" sz="3600" dirty="0" smtClean="0">
                <a:solidFill>
                  <a:schemeClr val="tx2"/>
                </a:solidFill>
              </a:rPr>
              <a:t>     - باحتفاظ (المبادلات)</a:t>
            </a:r>
          </a:p>
          <a:p>
            <a:pPr marL="742950" indent="-742950" algn="r" rtl="1">
              <a:buNone/>
            </a:pPr>
            <a:r>
              <a:rPr lang="ar-MA" sz="3600" dirty="0" smtClean="0">
                <a:solidFill>
                  <a:schemeClr val="tx2"/>
                </a:solidFill>
              </a:rPr>
              <a:t>     - بدون احتفاظ (</a:t>
            </a:r>
            <a:r>
              <a:rPr lang="ar-MA" sz="3600" dirty="0" err="1" smtClean="0">
                <a:solidFill>
                  <a:schemeClr val="tx2"/>
                </a:solidFill>
              </a:rPr>
              <a:t>استراتيجية</a:t>
            </a:r>
            <a:r>
              <a:rPr lang="ar-MA" sz="3600" dirty="0" smtClean="0">
                <a:solidFill>
                  <a:schemeClr val="tx2"/>
                </a:solidFill>
              </a:rPr>
              <a:t> الحساب)</a:t>
            </a:r>
          </a:p>
          <a:p>
            <a:pPr marL="514350" indent="-514350" algn="ctr" rtl="1">
              <a:buNone/>
            </a:pPr>
            <a:endParaRPr lang="fr-FR" u="sng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81D1-EC3E-4D97-B8E2-1C75F62E9854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>
              <a:buNone/>
            </a:pPr>
            <a:r>
              <a:rPr lang="ar-MA" sz="3600" b="1" i="1" u="sng" dirty="0" smtClean="0">
                <a:solidFill>
                  <a:schemeClr val="tx2"/>
                </a:solidFill>
              </a:rPr>
              <a:t>أخطاء شائعة في الهندسة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dirty="0" smtClean="0"/>
              <a:t>الخلط بين الدائرة والقرص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dirty="0" smtClean="0"/>
              <a:t>الخلط بين المحيط والمساحة</a:t>
            </a:r>
          </a:p>
          <a:p>
            <a:pPr marL="514350" indent="-514350" algn="ctr" rtl="1">
              <a:buNone/>
            </a:pPr>
            <a:r>
              <a:rPr lang="ar-MA" sz="3600" b="1" i="1" u="sng" dirty="0" smtClean="0">
                <a:solidFill>
                  <a:schemeClr val="tx2"/>
                </a:solidFill>
              </a:rPr>
              <a:t>أخطاء شائعة في القياس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dirty="0" smtClean="0"/>
              <a:t>الخلط بين قياس المساحات والأطوال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dirty="0" smtClean="0"/>
              <a:t>الخلط بين الحجم </a:t>
            </a:r>
            <a:r>
              <a:rPr lang="ar-MA" sz="2800" dirty="0" err="1" smtClean="0"/>
              <a:t>والسعة </a:t>
            </a:r>
            <a:r>
              <a:rPr lang="ar-MA" sz="2800" dirty="0" smtClean="0"/>
              <a:t>(كمفاهيم</a:t>
            </a:r>
            <a:r>
              <a:rPr lang="ar-MA" sz="2800" dirty="0" err="1" smtClean="0"/>
              <a:t>)</a:t>
            </a:r>
            <a:endParaRPr lang="ar-MA" sz="2800" dirty="0" smtClean="0"/>
          </a:p>
          <a:p>
            <a:pPr marL="514350" indent="-514350" algn="ctr" rtl="1">
              <a:buNone/>
            </a:pPr>
            <a:r>
              <a:rPr lang="ar-MA" sz="3600" b="1" i="1" u="sng" dirty="0" smtClean="0">
                <a:solidFill>
                  <a:schemeClr val="tx2"/>
                </a:solidFill>
              </a:rPr>
              <a:t>أخطاء مرتبطة </a:t>
            </a:r>
            <a:r>
              <a:rPr lang="ar-MA" sz="3600" b="1" i="1" u="sng" dirty="0" err="1" smtClean="0">
                <a:solidFill>
                  <a:schemeClr val="tx2"/>
                </a:solidFill>
              </a:rPr>
              <a:t>بتمثلات</a:t>
            </a:r>
            <a:r>
              <a:rPr lang="ar-MA" sz="3600" b="1" i="1" u="sng" dirty="0" smtClean="0">
                <a:solidFill>
                  <a:schemeClr val="tx2"/>
                </a:solidFill>
              </a:rPr>
              <a:t> المتعلم</a:t>
            </a:r>
          </a:p>
          <a:p>
            <a:pPr marL="514350" indent="-514350" algn="r" rtl="1">
              <a:buNone/>
            </a:pPr>
            <a:r>
              <a:rPr lang="ar-MA" sz="2800" dirty="0" smtClean="0"/>
              <a:t>الربح يقترن دائما بالجمع والخسارة بالطرح</a:t>
            </a:r>
          </a:p>
          <a:p>
            <a:pPr marL="514350" indent="-514350" algn="r" rtl="1">
              <a:buNone/>
            </a:pPr>
            <a:r>
              <a:rPr lang="ar-MA" sz="2800" dirty="0" smtClean="0"/>
              <a:t>مثال </a:t>
            </a:r>
            <a:r>
              <a:rPr lang="ar-MA" sz="2800" dirty="0" err="1" smtClean="0"/>
              <a:t>توضيحي: </a:t>
            </a:r>
            <a:r>
              <a:rPr lang="ar-MA" sz="2800" b="1" i="1" dirty="0" smtClean="0">
                <a:solidFill>
                  <a:srgbClr val="C00000"/>
                </a:solidFill>
              </a:rPr>
              <a:t>” يملك أحمد 7 </a:t>
            </a:r>
            <a:r>
              <a:rPr lang="ar-MA" sz="2800" b="1" i="1" dirty="0" err="1" smtClean="0">
                <a:solidFill>
                  <a:srgbClr val="C00000"/>
                </a:solidFill>
              </a:rPr>
              <a:t>كلل.</a:t>
            </a:r>
            <a:r>
              <a:rPr lang="ar-MA" sz="2800" b="1" i="1" dirty="0" smtClean="0">
                <a:solidFill>
                  <a:srgbClr val="C00000"/>
                </a:solidFill>
              </a:rPr>
              <a:t> لعب مع أصدقائه فربح 5 كلل </a:t>
            </a:r>
            <a:r>
              <a:rPr lang="ar-MA" sz="2800" b="1" i="1" dirty="0" err="1" smtClean="0">
                <a:solidFill>
                  <a:srgbClr val="C00000"/>
                </a:solidFill>
              </a:rPr>
              <a:t>إضافية.</a:t>
            </a:r>
            <a:r>
              <a:rPr lang="ar-MA" sz="2800" b="1" i="1" dirty="0" smtClean="0">
                <a:solidFill>
                  <a:srgbClr val="C00000"/>
                </a:solidFill>
              </a:rPr>
              <a:t> كم سيصبح لديه؟“ </a:t>
            </a:r>
            <a:r>
              <a:rPr lang="ar-MA" sz="2800" dirty="0" smtClean="0"/>
              <a:t>جواب </a:t>
            </a:r>
            <a:r>
              <a:rPr lang="fr-FR" sz="2800" dirty="0" smtClean="0"/>
              <a:t>90%</a:t>
            </a:r>
            <a:r>
              <a:rPr lang="ar-MA" sz="2800" dirty="0" smtClean="0"/>
              <a:t> من المتعلمين هو 12</a:t>
            </a:r>
          </a:p>
          <a:p>
            <a:pPr marL="514350" indent="-514350" algn="ctr" rtl="1">
              <a:buNone/>
            </a:pPr>
            <a:endParaRPr lang="fr-FR" u="sng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9B8-4A28-4845-8153-D8905621761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32403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dirty="0" smtClean="0"/>
              <a:t>لو تم طرح المسألة على النحو </a:t>
            </a:r>
            <a:r>
              <a:rPr lang="ar-MA" dirty="0" err="1" smtClean="0"/>
              <a:t>التالي: </a:t>
            </a:r>
            <a:r>
              <a:rPr lang="ar-MA" b="1" i="1" dirty="0" smtClean="0">
                <a:solidFill>
                  <a:srgbClr val="C00000"/>
                </a:solidFill>
              </a:rPr>
              <a:t>”بقي لأحمد 7 كلل بعد أن خسر 5 كلل أثناء اللعب مع </a:t>
            </a:r>
            <a:r>
              <a:rPr lang="ar-MA" b="1" i="1" dirty="0" err="1" smtClean="0">
                <a:solidFill>
                  <a:srgbClr val="C00000"/>
                </a:solidFill>
              </a:rPr>
              <a:t>أصدقائه.</a:t>
            </a:r>
            <a:r>
              <a:rPr lang="ar-MA" b="1" i="1" dirty="0" smtClean="0">
                <a:solidFill>
                  <a:srgbClr val="C00000"/>
                </a:solidFill>
              </a:rPr>
              <a:t> كم كان لديه قبل بداية </a:t>
            </a:r>
            <a:r>
              <a:rPr lang="ar-MA" b="1" i="1" dirty="0" err="1" smtClean="0">
                <a:solidFill>
                  <a:srgbClr val="C00000"/>
                </a:solidFill>
              </a:rPr>
              <a:t>اللعبة؟“</a:t>
            </a:r>
            <a:endParaRPr lang="ar-MA" b="1" i="1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MA" dirty="0" smtClean="0"/>
              <a:t>  سيكون جواب جل المتعلمين على النحو </a:t>
            </a:r>
            <a:r>
              <a:rPr lang="ar-MA" dirty="0" err="1" smtClean="0"/>
              <a:t>التالي:</a:t>
            </a:r>
            <a:r>
              <a:rPr lang="ar-MA" dirty="0" smtClean="0"/>
              <a:t>  </a:t>
            </a:r>
            <a:r>
              <a:rPr lang="fr-FR" dirty="0" smtClean="0"/>
              <a:t> </a:t>
            </a:r>
            <a:r>
              <a:rPr lang="ar-MA" b="1" dirty="0" smtClean="0">
                <a:solidFill>
                  <a:srgbClr val="C00000"/>
                </a:solidFill>
              </a:rPr>
              <a:t>2=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ar-MA" b="1" dirty="0" err="1" smtClean="0">
                <a:solidFill>
                  <a:srgbClr val="C00000"/>
                </a:solidFill>
              </a:rPr>
              <a:t>5 </a:t>
            </a:r>
            <a:r>
              <a:rPr lang="ar-MA" b="1" dirty="0" smtClean="0">
                <a:solidFill>
                  <a:srgbClr val="C00000"/>
                </a:solidFill>
              </a:rPr>
              <a:t>-7 </a:t>
            </a:r>
            <a:r>
              <a:rPr lang="ar-MA" dirty="0" smtClean="0"/>
              <a:t>عوض </a:t>
            </a:r>
            <a:r>
              <a:rPr lang="fr-FR" b="1" i="1" dirty="0" smtClean="0">
                <a:solidFill>
                  <a:srgbClr val="C00000"/>
                </a:solidFill>
              </a:rPr>
              <a:t>7+5= 12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127-F322-4B0D-8E1F-841CEDE8637A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MA" sz="6000" b="1" dirty="0" smtClean="0"/>
              <a:t>المجال الفرعي الرابع للامتحان</a:t>
            </a:r>
            <a:endParaRPr lang="fr-FR" sz="6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3714776"/>
          </a:xfrm>
        </p:spPr>
        <p:txBody>
          <a:bodyPr>
            <a:noAutofit/>
          </a:bodyPr>
          <a:lstStyle/>
          <a:p>
            <a:pPr marL="571500" indent="-571500" algn="ctr" rtl="1">
              <a:buNone/>
            </a:pPr>
            <a:r>
              <a:rPr lang="ar-MA" sz="11600" b="1" i="1" dirty="0" smtClean="0">
                <a:solidFill>
                  <a:srgbClr val="C00000"/>
                </a:solidFill>
              </a:rPr>
              <a:t>الدعــــــم والمعالجة</a:t>
            </a:r>
            <a:endParaRPr lang="fr-FR" sz="11600" b="1" i="1" dirty="0">
              <a:solidFill>
                <a:srgbClr val="C00000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C68-0629-427F-B2E3-DBF12722700F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381642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MA" sz="3600" dirty="0" smtClean="0"/>
              <a:t>بعد التحليل الدقيق لأخطاء المتعلمين يتم اقتراح مجموعة من الأنشطة </a:t>
            </a:r>
            <a:r>
              <a:rPr lang="ar-MA" sz="3600" b="1" i="1" u="sng" dirty="0" smtClean="0">
                <a:solidFill>
                  <a:srgbClr val="C00000"/>
                </a:solidFill>
              </a:rPr>
              <a:t>التصحيحية/التعويضية/</a:t>
            </a:r>
            <a:r>
              <a:rPr lang="ar-MA" sz="3600" b="1" i="1" u="sng" dirty="0" err="1" smtClean="0">
                <a:solidFill>
                  <a:srgbClr val="C00000"/>
                </a:solidFill>
              </a:rPr>
              <a:t>التدعيمية</a:t>
            </a:r>
            <a:r>
              <a:rPr lang="ar-MA" sz="3600" dirty="0" smtClean="0"/>
              <a:t>، والتي تسمح </a:t>
            </a:r>
            <a:r>
              <a:rPr lang="ar-MA" sz="3600" b="1" i="1" u="sng" dirty="0" smtClean="0">
                <a:solidFill>
                  <a:srgbClr val="C00000"/>
                </a:solidFill>
              </a:rPr>
              <a:t>بممارسات </a:t>
            </a:r>
            <a:r>
              <a:rPr lang="ar-MA" sz="3600" b="1" i="1" u="sng" dirty="0" err="1" smtClean="0">
                <a:solidFill>
                  <a:srgbClr val="C00000"/>
                </a:solidFill>
              </a:rPr>
              <a:t>فارقية</a:t>
            </a:r>
            <a:r>
              <a:rPr lang="ar-MA" sz="3600" dirty="0" err="1" smtClean="0"/>
              <a:t>.</a:t>
            </a:r>
            <a:r>
              <a:rPr lang="ar-MA" sz="3600" dirty="0" smtClean="0"/>
              <a:t> تمكن التلاميذ المتعثرين من تجاوز الصعوبات بدعم معرفي من المدرس، وتمكن غير المتعثرين من توسيع استخدامهم للمفاهيم التي استوعبوها.</a:t>
            </a: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A478-0940-494D-9509-A2447DCF54BE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TN" sz="4800" b="1" smtClean="0">
                <a:cs typeface="Traditional Arabic" pitchFamily="2" charset="-78"/>
              </a:rPr>
              <a:t>التّعريف</a:t>
            </a:r>
            <a:r>
              <a:rPr lang="ar-TN" sz="4800" smtClean="0">
                <a:cs typeface="Traditional Arabic" pitchFamily="2" charset="-78"/>
              </a:rPr>
              <a:t> </a:t>
            </a:r>
            <a:r>
              <a:rPr lang="fr-FR" smtClean="0"/>
              <a:t>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3719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 rtl="1" eaLnBrk="1" hangingPunct="1">
              <a:buNone/>
            </a:pPr>
            <a:r>
              <a:rPr lang="ar-TN" sz="4400" b="1" i="1" u="sng" dirty="0" smtClean="0">
                <a:solidFill>
                  <a:srgbClr val="002060"/>
                </a:solidFill>
                <a:cs typeface="Traditional Arabic" pitchFamily="2" charset="-78"/>
              </a:rPr>
              <a:t>المعالجة جهاز </a:t>
            </a:r>
            <a:r>
              <a:rPr lang="ar-TN" sz="4400" b="1" i="1" u="sng" dirty="0" err="1" smtClean="0">
                <a:solidFill>
                  <a:srgbClr val="002060"/>
                </a:solidFill>
                <a:cs typeface="Traditional Arabic" pitchFamily="2" charset="-78"/>
              </a:rPr>
              <a:t>بيداغوجي</a:t>
            </a:r>
            <a:endParaRPr lang="ar-TN" sz="4400" b="1" i="1" u="sng" dirty="0" smtClean="0">
              <a:solidFill>
                <a:srgbClr val="002060"/>
              </a:solidFill>
              <a:cs typeface="Traditional Arabic" pitchFamily="2" charset="-78"/>
            </a:endParaRPr>
          </a:p>
          <a:p>
            <a:pPr algn="r" rtl="1" eaLnBrk="1" hangingPunct="1">
              <a:buFontTx/>
              <a:buChar char="•"/>
            </a:pPr>
            <a:r>
              <a:rPr lang="ar-MA" sz="4000" dirty="0" smtClean="0">
                <a:cs typeface="Traditional Arabic" pitchFamily="2" charset="-78"/>
              </a:rPr>
              <a:t>يتمّ </a:t>
            </a:r>
            <a:r>
              <a:rPr lang="ar-TN" sz="4000" dirty="0" smtClean="0">
                <a:cs typeface="Traditional Arabic" pitchFamily="2" charset="-78"/>
              </a:rPr>
              <a:t>بطريقة بعدية، </a:t>
            </a:r>
          </a:p>
          <a:p>
            <a:pPr algn="r" rtl="1" eaLnBrk="1" hangingPunct="1">
              <a:buFontTx/>
              <a:buChar char="•"/>
            </a:pPr>
            <a:r>
              <a:rPr lang="ar-TN" sz="4000" dirty="0" smtClean="0">
                <a:cs typeface="Traditional Arabic" pitchFamily="2" charset="-78"/>
              </a:rPr>
              <a:t>و</a:t>
            </a:r>
            <a:r>
              <a:rPr lang="ar-MA" sz="4000" dirty="0" smtClean="0">
                <a:cs typeface="Traditional Arabic" pitchFamily="2" charset="-78"/>
              </a:rPr>
              <a:t>يبنى </a:t>
            </a:r>
            <a:r>
              <a:rPr lang="ar-TN" sz="4000" dirty="0" smtClean="0">
                <a:cs typeface="Traditional Arabic" pitchFamily="2" charset="-78"/>
              </a:rPr>
              <a:t>على </a:t>
            </a:r>
            <a:r>
              <a:rPr lang="ar-TN" sz="4000" b="1" dirty="0" smtClean="0">
                <a:solidFill>
                  <a:srgbClr val="002060"/>
                </a:solidFill>
                <a:cs typeface="Traditional Arabic" pitchFamily="2" charset="-78"/>
              </a:rPr>
              <a:t>بيانات ومعلومات</a:t>
            </a:r>
            <a:r>
              <a:rPr lang="ar-TN" sz="4000" dirty="0" smtClean="0">
                <a:cs typeface="Traditional Arabic" pitchFamily="2" charset="-78"/>
              </a:rPr>
              <a:t> يستخرجها المصحّح من </a:t>
            </a:r>
            <a:r>
              <a:rPr lang="ar-TN" sz="4000" b="1" dirty="0" smtClean="0">
                <a:solidFill>
                  <a:srgbClr val="002060"/>
                </a:solidFill>
                <a:cs typeface="Traditional Arabic" pitchFamily="2" charset="-78"/>
              </a:rPr>
              <a:t>إنتاج المتعلّم</a:t>
            </a:r>
            <a:r>
              <a:rPr lang="ar-TN" sz="4000" dirty="0" smtClean="0">
                <a:solidFill>
                  <a:srgbClr val="002060"/>
                </a:solidFill>
                <a:cs typeface="Traditional Arabic" pitchFamily="2" charset="-78"/>
              </a:rPr>
              <a:t>،  </a:t>
            </a:r>
          </a:p>
          <a:p>
            <a:pPr algn="r" rtl="1" eaLnBrk="1" hangingPunct="1"/>
            <a:r>
              <a:rPr lang="ar-TN" sz="4000" dirty="0" smtClean="0">
                <a:cs typeface="Traditional Arabic" pitchFamily="2" charset="-78"/>
              </a:rPr>
              <a:t>...</a:t>
            </a:r>
            <a:r>
              <a:rPr lang="ar-MA" sz="4000" dirty="0" smtClean="0">
                <a:cs typeface="Traditional Arabic" pitchFamily="2" charset="-78"/>
              </a:rPr>
              <a:t>ويقترح حلولا </a:t>
            </a:r>
            <a:r>
              <a:rPr lang="ar-TN" sz="4000" dirty="0" smtClean="0">
                <a:cs typeface="Traditional Arabic" pitchFamily="2" charset="-78"/>
              </a:rPr>
              <a:t>قصد تجاوز : </a:t>
            </a:r>
            <a:r>
              <a:rPr lang="ar-TN" sz="4000" b="1" dirty="0" smtClean="0">
                <a:solidFill>
                  <a:srgbClr val="002060"/>
                </a:solidFill>
                <a:cs typeface="Traditional Arabic" pitchFamily="2" charset="-78"/>
              </a:rPr>
              <a:t>خلل ما في تعلّم</a:t>
            </a:r>
            <a:r>
              <a:rPr lang="fr-FR" sz="4000" dirty="0" smtClean="0">
                <a:solidFill>
                  <a:srgbClr val="002060"/>
                </a:solidFill>
                <a:cs typeface="Traditional Arabic" pitchFamily="2" charset="-78"/>
              </a:rPr>
              <a:t> </a:t>
            </a:r>
            <a:r>
              <a:rPr lang="ar-TN" sz="4000" dirty="0" smtClean="0">
                <a:cs typeface="Traditional Arabic" pitchFamily="2" charset="-78"/>
              </a:rPr>
              <a:t>المتعلّم أو جماعة من المتعلّمين  </a:t>
            </a:r>
          </a:p>
          <a:p>
            <a:pPr algn="r" rtl="1" eaLnBrk="1" hangingPunct="1"/>
            <a:endParaRPr lang="ar-TN" sz="4000" dirty="0" smtClean="0">
              <a:cs typeface="Traditional Arabic" pitchFamily="2" charset="-78"/>
            </a:endParaRPr>
          </a:p>
          <a:p>
            <a:pPr algn="r" rtl="1" eaLnBrk="1" hangingPunct="1"/>
            <a:endParaRPr lang="ar-TN" sz="4000" dirty="0" smtClean="0">
              <a:cs typeface="Traditional Arabic" pitchFamily="2" charset="-78"/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0282-ABD8-4A39-9487-AD7744794571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75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sz="5400" b="1" dirty="0" smtClean="0">
                <a:solidFill>
                  <a:srgbClr val="C00000"/>
                </a:solidFill>
              </a:rPr>
              <a:t>صيغ معالجة أخطاء المتعلمين</a:t>
            </a:r>
            <a:endParaRPr lang="ar-TN" sz="5400" b="1" dirty="0" smtClean="0">
              <a:solidFill>
                <a:srgbClr val="C00000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ar-SA" dirty="0" smtClean="0"/>
              <a:t>تتم معالجة أخطاء المتعلمين انطلاقا من طبيعتها (</a:t>
            </a:r>
            <a:r>
              <a:rPr lang="ar-TN" dirty="0" smtClean="0"/>
              <a:t>الصنف والمصدر</a:t>
            </a:r>
            <a:r>
              <a:rPr lang="ar-SA" dirty="0" smtClean="0"/>
              <a:t>)</a:t>
            </a:r>
            <a:r>
              <a:rPr lang="ar-TN" dirty="0" smtClean="0"/>
              <a:t> </a:t>
            </a:r>
            <a:r>
              <a:rPr lang="ar-SA" dirty="0" smtClean="0"/>
              <a:t>و من تواترها. </a:t>
            </a:r>
            <a:endParaRPr lang="ar-TN" dirty="0" smtClean="0"/>
          </a:p>
          <a:p>
            <a:pPr algn="r" rtl="1"/>
            <a:r>
              <a:rPr lang="ar-TN" dirty="0" smtClean="0"/>
              <a:t>يتمّ اعتماد </a:t>
            </a:r>
            <a:r>
              <a:rPr lang="ar-SA" dirty="0" smtClean="0"/>
              <a:t>الصيغ التالية :</a:t>
            </a:r>
          </a:p>
          <a:p>
            <a:pPr algn="r" rtl="1">
              <a:buFontTx/>
              <a:buNone/>
            </a:pPr>
            <a:r>
              <a:rPr lang="ar-SA" dirty="0" smtClean="0"/>
              <a:t>    -  </a:t>
            </a:r>
            <a:r>
              <a:rPr lang="ar-MA" dirty="0" smtClean="0"/>
              <a:t>علاج فردي</a:t>
            </a:r>
            <a:r>
              <a:rPr lang="ar-SA" dirty="0" smtClean="0"/>
              <a:t>.	</a:t>
            </a:r>
          </a:p>
          <a:p>
            <a:pPr algn="r" rtl="1">
              <a:buFontTx/>
              <a:buNone/>
            </a:pPr>
            <a:r>
              <a:rPr lang="ar-SA" dirty="0" smtClean="0"/>
              <a:t>    - </a:t>
            </a:r>
            <a:r>
              <a:rPr lang="ar-MA" dirty="0" smtClean="0"/>
              <a:t>علاج ضمن مجموعات تتحدد انطلاقا من تصنيف الأخطاء.</a:t>
            </a:r>
            <a:endParaRPr lang="ar-SA" dirty="0" smtClean="0"/>
          </a:p>
          <a:p>
            <a:pPr algn="r" rtl="1">
              <a:buFontTx/>
              <a:buNone/>
            </a:pPr>
            <a:r>
              <a:rPr lang="ar-SA" dirty="0" smtClean="0"/>
              <a:t>    -  </a:t>
            </a:r>
            <a:r>
              <a:rPr lang="ar-MA" dirty="0" smtClean="0"/>
              <a:t>علاج جماعي.</a:t>
            </a:r>
            <a:endParaRPr lang="fr-FR" dirty="0" smtClean="0"/>
          </a:p>
          <a:p>
            <a:pPr algn="r" rtl="1"/>
            <a:endParaRPr lang="ar-TN" dirty="0" smtClean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2985-B58D-4759-BAEB-BF5F0B0A2347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 eaLnBrk="1" hangingPunct="1"/>
            <a:r>
              <a:rPr lang="ar-TN" sz="6600" b="1" dirty="0" smtClean="0">
                <a:solidFill>
                  <a:srgbClr val="C00000"/>
                </a:solidFill>
                <a:cs typeface="Traditional Arabic" pitchFamily="2" charset="-78"/>
              </a:rPr>
              <a:t>أنماط المعالجة</a:t>
            </a:r>
            <a:endParaRPr lang="fr-FR" sz="6600" b="1" dirty="0" smtClean="0">
              <a:solidFill>
                <a:srgbClr val="C00000"/>
              </a:solidFill>
              <a:cs typeface="Traditional Arabic" pitchFamily="2" charset="-78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ar-TN" sz="4400" dirty="0" smtClean="0">
                <a:cs typeface="Traditional Arabic" pitchFamily="2" charset="-78"/>
              </a:rPr>
              <a:t>ثمّة أربعة أنماط من المعالجة تتراوح من المعالجة البسيطة إلى المعالجة المركّبة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ar-TN" sz="4400" dirty="0" smtClean="0">
                <a:cs typeface="Traditional Arabic" pitchFamily="2" charset="-78"/>
              </a:rPr>
              <a:t>معالجة تعتمد التّغذية الرّاجعة،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ar-TN" sz="4400" dirty="0" smtClean="0">
                <a:cs typeface="Traditional Arabic" pitchFamily="2" charset="-78"/>
              </a:rPr>
              <a:t>معالجة تعتمد الإعادة والأعمال الإضافية،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ar-TN" sz="4400" dirty="0" smtClean="0">
                <a:cs typeface="Traditional Arabic" pitchFamily="2" charset="-78"/>
              </a:rPr>
              <a:t>معالجة تعتمد استراتيجيات تعلّم بديلة، 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ar-TN" sz="4400" dirty="0" smtClean="0">
                <a:cs typeface="Traditional Arabic" pitchFamily="2" charset="-78"/>
              </a:rPr>
              <a:t>معالجة تعتمد تدخّل أطراف خارجيين،  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sz="4400" dirty="0" smtClean="0">
              <a:cs typeface="Traditional Arabic" pitchFamily="2" charset="-78"/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B279-0569-49C2-8AC4-B7145727C597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77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MA" b="1" dirty="0" smtClean="0"/>
              <a:t>نموذج للامتحان مهني </a:t>
            </a:r>
            <a:r>
              <a:rPr lang="ar-MA" b="1" dirty="0" err="1" smtClean="0"/>
              <a:t>لديداكتيك</a:t>
            </a:r>
            <a:r>
              <a:rPr lang="ar-MA" b="1" dirty="0" smtClean="0"/>
              <a:t> الرياضيات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MA" sz="1800" dirty="0" smtClean="0"/>
              <a:t>في إطار الإعداد لحصة في مكون الرياضيات حول: </a:t>
            </a:r>
            <a:r>
              <a:rPr lang="ar-MA" sz="1800" b="1" u="sng" dirty="0" smtClean="0">
                <a:solidFill>
                  <a:srgbClr val="C00000"/>
                </a:solidFill>
              </a:rPr>
              <a:t>حساب مساحات بعض الأشكال </a:t>
            </a:r>
            <a:r>
              <a:rPr lang="ar-MA" sz="1800" b="1" u="sng" dirty="0" err="1" smtClean="0">
                <a:solidFill>
                  <a:srgbClr val="C00000"/>
                </a:solidFill>
              </a:rPr>
              <a:t>الهندسية </a:t>
            </a:r>
            <a:r>
              <a:rPr lang="ar-MA" sz="1800" b="1" u="sng" dirty="0" smtClean="0">
                <a:solidFill>
                  <a:srgbClr val="C00000"/>
                </a:solidFill>
              </a:rPr>
              <a:t>(المعين، المثلث، متوازي الأضلاع</a:t>
            </a:r>
            <a:r>
              <a:rPr lang="ar-MA" sz="1800" dirty="0" err="1" smtClean="0"/>
              <a:t>).</a:t>
            </a:r>
            <a:r>
              <a:rPr lang="ar-MA" sz="1800" dirty="0" smtClean="0"/>
              <a:t> تبين لك أن الخطوات المنهجية المقدمة في كتاب الأستاذ(ة) لا تستجيب كثيرا لخصوصيات جماعة فصلك.</a:t>
            </a:r>
            <a:endParaRPr lang="fr-FR" sz="1800" dirty="0" smtClean="0"/>
          </a:p>
          <a:p>
            <a:pPr marL="514350" indent="-514350" algn="r" rtl="1">
              <a:buFont typeface="+mj-lt"/>
              <a:buAutoNum type="arabicParenR"/>
            </a:pPr>
            <a:r>
              <a:rPr lang="ar-MA" sz="1800" b="1" u="sng" dirty="0" smtClean="0">
                <a:solidFill>
                  <a:srgbClr val="002060"/>
                </a:solidFill>
              </a:rPr>
              <a:t>خطط</a:t>
            </a:r>
            <a:r>
              <a:rPr lang="ar-MA" sz="1800" dirty="0" smtClean="0"/>
              <a:t>(ي) لهذه الحصة مستحضرا العناصر </a:t>
            </a:r>
            <a:r>
              <a:rPr lang="ar-MA" sz="1800" dirty="0" err="1" smtClean="0"/>
              <a:t>التالية:</a:t>
            </a:r>
            <a:endParaRPr lang="ar-MA" sz="1800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1800" dirty="0" smtClean="0"/>
              <a:t>المستوى الدراسي و الحصة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1800" dirty="0" smtClean="0"/>
              <a:t>الأهداف التعليمية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1800" dirty="0" smtClean="0"/>
              <a:t>الوسائل </a:t>
            </a:r>
            <a:r>
              <a:rPr lang="ar-MA" sz="1800" dirty="0" err="1" smtClean="0"/>
              <a:t>الديداكتيكية</a:t>
            </a:r>
            <a:endParaRPr lang="ar-MA" sz="1800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1800" dirty="0" smtClean="0"/>
              <a:t>المكتسبات السابقة الضرورية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1800" dirty="0" smtClean="0"/>
              <a:t>الامتدادات المستقبلية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1800" dirty="0" err="1" smtClean="0"/>
              <a:t>البيداغوجيات</a:t>
            </a:r>
            <a:r>
              <a:rPr lang="ar-MA" sz="1800" dirty="0" smtClean="0"/>
              <a:t> الموظفة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MA" sz="1800" dirty="0" smtClean="0"/>
              <a:t>أشكال العمل</a:t>
            </a:r>
          </a:p>
          <a:p>
            <a:pPr marL="514350" indent="-514350" algn="r" rtl="1">
              <a:buFont typeface="+mj-lt"/>
              <a:buAutoNum type="arabicParenR" startAt="2"/>
            </a:pPr>
            <a:r>
              <a:rPr lang="ar-MA" sz="1800" dirty="0" smtClean="0"/>
              <a:t>اقترح(ي) </a:t>
            </a:r>
            <a:r>
              <a:rPr lang="ar-MA" sz="1800" b="1" u="sng" dirty="0" smtClean="0">
                <a:solidFill>
                  <a:srgbClr val="002060"/>
                </a:solidFill>
              </a:rPr>
              <a:t>وضعية </a:t>
            </a:r>
            <a:r>
              <a:rPr lang="ar-MA" sz="1800" b="1" u="sng" dirty="0" err="1" smtClean="0">
                <a:solidFill>
                  <a:srgbClr val="002060"/>
                </a:solidFill>
              </a:rPr>
              <a:t>ديداكتيكية</a:t>
            </a:r>
            <a:r>
              <a:rPr lang="ar-MA" sz="1800" b="1" u="sng" dirty="0" smtClean="0">
                <a:solidFill>
                  <a:srgbClr val="002060"/>
                </a:solidFill>
              </a:rPr>
              <a:t> </a:t>
            </a:r>
            <a:r>
              <a:rPr lang="ar-MA" sz="1800" dirty="0" smtClean="0"/>
              <a:t>ملائمة مستحضرا عناصر التخطيط المشار إليها سلفا، لتقديم حساب مساحة الأشكال الهندسية المشار إليها أعلاه</a:t>
            </a:r>
          </a:p>
          <a:p>
            <a:pPr marL="514350" indent="-514350" algn="r" rtl="1">
              <a:buFont typeface="+mj-lt"/>
              <a:buAutoNum type="arabicParenR" startAt="2"/>
            </a:pPr>
            <a:r>
              <a:rPr lang="ar-MA" sz="1800" dirty="0" smtClean="0"/>
              <a:t>اقترح(ي) </a:t>
            </a:r>
            <a:r>
              <a:rPr lang="ar-MA" sz="1800" b="1" u="sng" dirty="0" smtClean="0">
                <a:solidFill>
                  <a:srgbClr val="002060"/>
                </a:solidFill>
              </a:rPr>
              <a:t>تمرينا أو وضعية تقويمية </a:t>
            </a:r>
            <a:r>
              <a:rPr lang="ar-MA" sz="1800" dirty="0" smtClean="0"/>
              <a:t>تسمح بالتوقف على مدى تحقق أهداف الدرس</a:t>
            </a:r>
          </a:p>
          <a:p>
            <a:pPr marL="514350" indent="-514350" algn="r" rtl="1">
              <a:buFont typeface="+mj-lt"/>
              <a:buAutoNum type="arabicParenR" startAt="2"/>
            </a:pPr>
            <a:r>
              <a:rPr lang="ar-MA" sz="1800" dirty="0" smtClean="0"/>
              <a:t>افترض(ي) صعوبة أفرزتها نتائج الوضعية التقويمية السابقة، واقترح(ي) </a:t>
            </a:r>
            <a:r>
              <a:rPr lang="ar-MA" sz="1800" b="1" u="sng" dirty="0" smtClean="0">
                <a:solidFill>
                  <a:srgbClr val="002060"/>
                </a:solidFill>
              </a:rPr>
              <a:t>نشاطا داعما </a:t>
            </a:r>
            <a:r>
              <a:rPr lang="ar-MA" sz="1800" dirty="0" smtClean="0"/>
              <a:t>مناسبا.</a:t>
            </a:r>
          </a:p>
          <a:p>
            <a:pPr marL="514350" indent="-514350" algn="r" rtl="1">
              <a:buFont typeface="+mj-lt"/>
              <a:buAutoNum type="arabicParenR" startAt="2"/>
            </a:pPr>
            <a:endParaRPr lang="ar-MA" sz="2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52D5-1DC0-48D2-B2D4-E861C9156B19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896544"/>
          </a:xfrm>
          <a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MA" sz="16600" b="1" i="1" dirty="0" smtClean="0">
                <a:solidFill>
                  <a:schemeClr val="bg1"/>
                </a:solidFill>
              </a:rPr>
              <a:t>وفقكـــــم الله جميعا</a:t>
            </a:r>
            <a:endParaRPr lang="fr-FR" sz="16600" b="1" i="1" dirty="0">
              <a:solidFill>
                <a:schemeClr val="bg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14A7-FD71-478E-B3D6-679A1D6F7398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79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109551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/>
            <a:r>
              <a:rPr lang="ar-MA" b="1" dirty="0" smtClean="0"/>
              <a:t>مواصفات</a:t>
            </a:r>
            <a:r>
              <a:rPr lang="ar-MA" sz="7200" b="1" dirty="0" smtClean="0"/>
              <a:t> </a:t>
            </a:r>
            <a:r>
              <a:rPr lang="ar-MA" b="1" dirty="0" smtClean="0"/>
              <a:t>اختبارات امتحانات الكفاءة المهنية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rtl="1"/>
            <a:r>
              <a:rPr lang="ar-MA" sz="3600" dirty="0"/>
              <a:t>امتحان ولوج الدرجة 1 و2 ابتدائي المادة: </a:t>
            </a:r>
            <a:r>
              <a:rPr lang="ar-MA" sz="3600" dirty="0" err="1"/>
              <a:t>ديدكتيك</a:t>
            </a:r>
            <a:r>
              <a:rPr lang="ar-MA" sz="3600" dirty="0"/>
              <a:t> المواد المدرسة بالتعليم </a:t>
            </a:r>
            <a:r>
              <a:rPr lang="ar-MA" sz="3600" dirty="0" smtClean="0"/>
              <a:t>الابتدائي</a:t>
            </a:r>
          </a:p>
          <a:p>
            <a:pPr algn="ctr" rtl="1">
              <a:buNone/>
            </a:pPr>
            <a:r>
              <a:rPr lang="ar-MA" sz="3600" dirty="0" smtClean="0"/>
              <a:t>   </a:t>
            </a:r>
            <a:r>
              <a:rPr lang="ar-MA" sz="3600" dirty="0" err="1">
                <a:solidFill>
                  <a:srgbClr val="002060"/>
                </a:solidFill>
              </a:rPr>
              <a:t>المدة </a:t>
            </a:r>
            <a:r>
              <a:rPr lang="ar-MA" sz="3600" dirty="0" smtClean="0">
                <a:solidFill>
                  <a:srgbClr val="002060"/>
                </a:solidFill>
              </a:rPr>
              <a:t>: </a:t>
            </a:r>
            <a:r>
              <a:rPr lang="ar-MA" sz="3600" dirty="0">
                <a:solidFill>
                  <a:srgbClr val="002060"/>
                </a:solidFill>
              </a:rPr>
              <a:t>ثلاث </a:t>
            </a:r>
            <a:r>
              <a:rPr lang="ar-MA" sz="3600" dirty="0" err="1">
                <a:solidFill>
                  <a:srgbClr val="002060"/>
                </a:solidFill>
              </a:rPr>
              <a:t>ساعات    </a:t>
            </a:r>
            <a:r>
              <a:rPr lang="ar-MA" sz="3600" dirty="0" err="1" smtClean="0">
                <a:solidFill>
                  <a:srgbClr val="002060"/>
                </a:solidFill>
              </a:rPr>
              <a:t>(المعامل </a:t>
            </a:r>
            <a:r>
              <a:rPr lang="ar-MA" sz="3600" dirty="0">
                <a:solidFill>
                  <a:srgbClr val="002060"/>
                </a:solidFill>
              </a:rPr>
              <a:t>: </a:t>
            </a:r>
            <a:r>
              <a:rPr lang="ar-MA" sz="3600" dirty="0" smtClean="0">
                <a:solidFill>
                  <a:srgbClr val="002060"/>
                </a:solidFill>
              </a:rPr>
              <a:t>1</a:t>
            </a:r>
            <a:r>
              <a:rPr lang="ar-MA" sz="3600" dirty="0" err="1" smtClean="0">
                <a:solidFill>
                  <a:srgbClr val="002060"/>
                </a:solidFill>
              </a:rPr>
              <a:t>)</a:t>
            </a:r>
            <a:endParaRPr lang="fr-FR" sz="3600" dirty="0">
              <a:solidFill>
                <a:srgbClr val="002060"/>
              </a:solidFill>
            </a:endParaRPr>
          </a:p>
          <a:p>
            <a:pPr algn="ctr" rtl="1"/>
            <a:r>
              <a:rPr lang="ar-MA" sz="3600" dirty="0"/>
              <a:t>ينتظر من </a:t>
            </a:r>
            <a:r>
              <a:rPr lang="ar-MA" sz="3600" dirty="0" err="1"/>
              <a:t>المترشح</a:t>
            </a:r>
            <a:r>
              <a:rPr lang="ar-MA" sz="3600" dirty="0"/>
              <a:t>(ة) أن </a:t>
            </a:r>
            <a:r>
              <a:rPr lang="ar-MA" sz="3600" dirty="0">
                <a:solidFill>
                  <a:srgbClr val="C00000"/>
                </a:solidFill>
              </a:rPr>
              <a:t>يخطط</a:t>
            </a:r>
            <a:r>
              <a:rPr lang="ar-MA" sz="3600" dirty="0"/>
              <a:t> مقطعا </a:t>
            </a:r>
            <a:r>
              <a:rPr lang="ar-MA" sz="3600" dirty="0" err="1"/>
              <a:t>تعلميا</a:t>
            </a:r>
            <a:r>
              <a:rPr lang="ar-MA" sz="3600" dirty="0"/>
              <a:t> أو حصة أو درسا أو مرحلة و</a:t>
            </a:r>
            <a:r>
              <a:rPr lang="ar-MA" sz="3600" dirty="0">
                <a:solidFill>
                  <a:srgbClr val="C00000"/>
                </a:solidFill>
              </a:rPr>
              <a:t>يدبرها</a:t>
            </a:r>
            <a:r>
              <a:rPr lang="ar-MA" sz="3600" dirty="0"/>
              <a:t> و</a:t>
            </a:r>
            <a:r>
              <a:rPr lang="ar-MA" sz="3600" dirty="0">
                <a:solidFill>
                  <a:srgbClr val="C00000"/>
                </a:solidFill>
              </a:rPr>
              <a:t>يقومها</a:t>
            </a:r>
            <a:r>
              <a:rPr lang="ar-MA" sz="3600" dirty="0"/>
              <a:t> و</a:t>
            </a:r>
            <a:r>
              <a:rPr lang="ar-MA" sz="3600" dirty="0">
                <a:solidFill>
                  <a:srgbClr val="C00000"/>
                </a:solidFill>
              </a:rPr>
              <a:t>يعالج التعثرات</a:t>
            </a:r>
            <a:r>
              <a:rPr lang="ar-MA" sz="3600" dirty="0"/>
              <a:t> في المواد المدرسة في السلك </a:t>
            </a:r>
            <a:r>
              <a:rPr lang="ar-MA" sz="3600" dirty="0" smtClean="0"/>
              <a:t>الابتدائي.</a:t>
            </a: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0497-51AB-42D8-A3B6-F7589750DA9C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ar-MA" sz="8000" b="1" dirty="0" smtClean="0"/>
              <a:t>الكفاية المستهدفة</a:t>
            </a:r>
            <a:endParaRPr lang="fr-FR" sz="6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 rtl="1">
              <a:buFont typeface="Courier New" pitchFamily="49" charset="0"/>
              <a:buChar char="o"/>
            </a:pPr>
            <a:r>
              <a:rPr lang="ar-MA" sz="3600" dirty="0" smtClean="0"/>
              <a:t>أن يصبح أستاذ(ة) التعليم الابتدائي (في نهاية التكوين) قادرا على اجتياز امتحان الكفاءة المهنية الخاص </a:t>
            </a:r>
            <a:r>
              <a:rPr lang="ar-MA" sz="3600" dirty="0" err="1" smtClean="0"/>
              <a:t>بديداكتيك</a:t>
            </a:r>
            <a:r>
              <a:rPr lang="ar-MA" sz="3600" dirty="0" smtClean="0"/>
              <a:t> الرياضيات، من خلال تخطيط مقطع تعلمي (أو حصة أو درس أو مرحلة) وتدبيره وتقويمه  ودعمه، وفق المقاربة </a:t>
            </a:r>
            <a:r>
              <a:rPr lang="ar-MA" sz="3600" dirty="0" err="1" smtClean="0"/>
              <a:t>بالكفايات</a:t>
            </a:r>
            <a:r>
              <a:rPr lang="ar-MA" sz="3600" dirty="0" smtClean="0"/>
              <a:t>، وتماشيا مع منهاج المادة في التعليم الابتدائي</a:t>
            </a:r>
            <a:r>
              <a:rPr lang="ar-MA" sz="2800" dirty="0" smtClean="0"/>
              <a:t>.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6462-9959-4F1B-854D-887DB9FEF223}" type="datetime1">
              <a:rPr lang="fr-FR" smtClean="0"/>
              <a:pPr/>
              <a:t>12/07/2015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BRAHIM AFIF INSPECTEUR PEDAGOGIQUE SIDI IFNI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70A5-6790-458A-922C-ACC2B12FF0D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1206</TotalTime>
  <Words>4477</Words>
  <Application>Microsoft Office PowerPoint</Application>
  <PresentationFormat>Affichage à l'écran (4:3)</PresentationFormat>
  <Paragraphs>923</Paragraphs>
  <Slides>79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79</vt:i4>
      </vt:variant>
    </vt:vector>
  </HeadingPairs>
  <TitlesOfParts>
    <vt:vector size="80" baseType="lpstr">
      <vt:lpstr>Thème Office</vt:lpstr>
      <vt:lpstr>Présentation PowerPoint</vt:lpstr>
      <vt:lpstr>عناصر المداخلة</vt:lpstr>
      <vt:lpstr>Présentation PowerPoint</vt:lpstr>
      <vt:lpstr>Présentation PowerPoint</vt:lpstr>
      <vt:lpstr>الإطـــــــــــــار العام للتكوين</vt:lpstr>
      <vt:lpstr>Présentation PowerPoint</vt:lpstr>
      <vt:lpstr>المجالات الرئيسية للامتحان</vt:lpstr>
      <vt:lpstr>مواصفات اختبارات امتحانات الكفاءة المهنية</vt:lpstr>
      <vt:lpstr>الكفاية المستهدفة</vt:lpstr>
      <vt:lpstr>الأهداف الخاصة بالتكوين</vt:lpstr>
      <vt:lpstr>صيغ التكوين</vt:lpstr>
      <vt:lpstr>Présentation PowerPoint</vt:lpstr>
      <vt:lpstr>البيداغوجيا</vt:lpstr>
      <vt:lpstr>الديداكتيك</vt:lpstr>
      <vt:lpstr>مدخــــــــــل عـــــــــــــــام</vt:lpstr>
      <vt:lpstr>الأهداف العامة لتدريس الرياضيات</vt:lpstr>
      <vt:lpstr>مجــــــــــالات درس الرياضيات</vt:lpstr>
      <vt:lpstr>Présentation PowerPoint</vt:lpstr>
      <vt:lpstr>التوزيع الأسبوعي لدروس الرياضيات في المستويين الأول والثاني</vt:lpstr>
      <vt:lpstr>التوزيع الأسبوعي لدروس الرياضيات في المستويات: 3/4/5/6</vt:lpstr>
      <vt:lpstr>Présentation PowerPoint</vt:lpstr>
      <vt:lpstr>المثلث الديداكتيكي:   le triangle didactique</vt:lpstr>
      <vt:lpstr>التعاقد الديداكتيكي</vt:lpstr>
      <vt:lpstr>تجربة Stella Baruk</vt:lpstr>
      <vt:lpstr>خلاصات الباحثة</vt:lpstr>
      <vt:lpstr>النقل الديداكتيكي</vt:lpstr>
      <vt:lpstr>Présentation PowerPoint</vt:lpstr>
      <vt:lpstr>Présentation PowerPoint</vt:lpstr>
      <vt:lpstr>المجال الفرعي الأول للامتحان</vt:lpstr>
      <vt:lpstr>Présentation PowerPoint</vt:lpstr>
      <vt:lpstr>لماذا التخطيط؟</vt:lpstr>
      <vt:lpstr>العناصر الأساسية أثناء التخطيط</vt:lpstr>
      <vt:lpstr>برنامج الرياضيات في السلك الابتدائي</vt:lpstr>
      <vt:lpstr>المجال الفرعي الثاني للامتحان</vt:lpstr>
      <vt:lpstr>Présentation PowerPoint</vt:lpstr>
      <vt:lpstr>أولا: البنــــــــــاء</vt:lpstr>
      <vt:lpstr>Présentation PowerPoint</vt:lpstr>
      <vt:lpstr>Présentation PowerPoint</vt:lpstr>
      <vt:lpstr>Présentation PowerPoint</vt:lpstr>
      <vt:lpstr>Présentation PowerPoint</vt:lpstr>
      <vt:lpstr>مواصفات الوضعية/المسألة (الديداكتيكية)</vt:lpstr>
      <vt:lpstr>المسألة والوضعية المسألة</vt:lpstr>
      <vt:lpstr>مثــــــــــــــال</vt:lpstr>
      <vt:lpstr>المتغير الديداكتيكي</vt:lpstr>
      <vt:lpstr>ثانيــا: الترييـــض</vt:lpstr>
      <vt:lpstr>مثــــــــــــــال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المجال الفرعي الثالث للامتحان</vt:lpstr>
      <vt:lpstr>Présentation PowerPoint</vt:lpstr>
      <vt:lpstr>الوظيفة التشخيصية: كشف الأخطــاء</vt:lpstr>
      <vt:lpstr>تعريــــــــــــف الخطأ</vt:lpstr>
      <vt:lpstr>تحليل الأخطاء</vt:lpstr>
      <vt:lpstr>Présentation PowerPoint</vt:lpstr>
      <vt:lpstr>النموذج الموسوعي: الرأس الفارغة</vt:lpstr>
      <vt:lpstr>Présentation PowerPoint</vt:lpstr>
      <vt:lpstr>النموذج السلوكي: نظرية السلالم الصغيرة</vt:lpstr>
      <vt:lpstr>Présentation PowerPoint</vt:lpstr>
      <vt:lpstr>النموذج البنائي: الرأس السوية</vt:lpstr>
      <vt:lpstr>Présentation PowerPoint</vt:lpstr>
      <vt:lpstr>مصادر الخطــــأ</vt:lpstr>
      <vt:lpstr>مصادر الخطأ حسب G.Brousseau</vt:lpstr>
      <vt:lpstr>استراتيجية تجاوز ومعالجـــة الخطأ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المجال الفرعي الرابع للامتحان</vt:lpstr>
      <vt:lpstr>Présentation PowerPoint</vt:lpstr>
      <vt:lpstr>التّعريف  </vt:lpstr>
      <vt:lpstr>صيغ معالجة أخطاء المتعلمين</vt:lpstr>
      <vt:lpstr>أنماط المعالجة</vt:lpstr>
      <vt:lpstr>نموذج للامتحان مهني لديداكتيك الرياضيات</vt:lpstr>
      <vt:lpstr>Présentation PowerPoint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ديداكتيك الرياضيات </dc:title>
  <dc:creator>Nom</dc:creator>
  <cp:lastModifiedBy>Hafid</cp:lastModifiedBy>
  <cp:revision>106</cp:revision>
  <dcterms:created xsi:type="dcterms:W3CDTF">2013-06-24T18:14:43Z</dcterms:created>
  <dcterms:modified xsi:type="dcterms:W3CDTF">2015-07-12T11:11:55Z</dcterms:modified>
</cp:coreProperties>
</file>